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305" r:id="rId2"/>
    <p:sldId id="293" r:id="rId3"/>
    <p:sldId id="307" r:id="rId4"/>
    <p:sldId id="306" r:id="rId5"/>
    <p:sldId id="30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/>
    <p:restoredTop sz="84395"/>
  </p:normalViewPr>
  <p:slideViewPr>
    <p:cSldViewPr snapToGrid="0" snapToObjects="1">
      <p:cViewPr varScale="1">
        <p:scale>
          <a:sx n="64" d="100"/>
          <a:sy n="64" d="100"/>
        </p:scale>
        <p:origin x="48" y="19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4044A6-2F4C-5749-9DA8-079536F5C2A5}" type="datetimeFigureOut"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6BD2C3-FDA5-254A-926A-9E393DF7EA5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342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BD2C3-FDA5-254A-926A-9E393DF7EA5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823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BD2C3-FDA5-254A-926A-9E393DF7EA5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799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BD2C3-FDA5-254A-926A-9E393DF7EA5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6374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BD2C3-FDA5-254A-926A-9E393DF7EA5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4404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BD2C3-FDA5-254A-926A-9E393DF7EA5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655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ACDFB-B208-9A4F-B91A-ECBF0FBE827C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A1E06-A556-AE47-86C1-AE4E620E9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137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ACDFB-B208-9A4F-B91A-ECBF0FBE827C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A1E06-A556-AE47-86C1-AE4E620E9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293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ACDFB-B208-9A4F-B91A-ECBF0FBE827C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A1E06-A556-AE47-86C1-AE4E620E9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22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ACDFB-B208-9A4F-B91A-ECBF0FBE827C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A1E06-A556-AE47-86C1-AE4E620E9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858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ACDFB-B208-9A4F-B91A-ECBF0FBE827C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A1E06-A556-AE47-86C1-AE4E620E9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801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ACDFB-B208-9A4F-B91A-ECBF0FBE827C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A1E06-A556-AE47-86C1-AE4E620E9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520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ACDFB-B208-9A4F-B91A-ECBF0FBE827C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A1E06-A556-AE47-86C1-AE4E620E9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21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ACDFB-B208-9A4F-B91A-ECBF0FBE827C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A1E06-A556-AE47-86C1-AE4E620E9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352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ACDFB-B208-9A4F-B91A-ECBF0FBE827C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A1E06-A556-AE47-86C1-AE4E620E9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869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ACDFB-B208-9A4F-B91A-ECBF0FBE827C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A1E06-A556-AE47-86C1-AE4E620E9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694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ACDFB-B208-9A4F-B91A-ECBF0FBE827C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A1E06-A556-AE47-86C1-AE4E620E9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700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ACDFB-B208-9A4F-B91A-ECBF0FBE827C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A1E06-A556-AE47-86C1-AE4E620E9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309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Section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217271"/>
            <a:ext cx="7886700" cy="3959692"/>
          </a:xfrm>
        </p:spPr>
        <p:txBody>
          <a:bodyPr>
            <a:normAutofit/>
          </a:bodyPr>
          <a:lstStyle/>
          <a:p>
            <a:pPr>
              <a:spcBef>
                <a:spcPts val="5400"/>
              </a:spcBef>
            </a:pPr>
            <a:r>
              <a:rPr lang="en-US" sz="3600" dirty="0" smtClean="0"/>
              <a:t>HW7 questions</a:t>
            </a:r>
          </a:p>
          <a:p>
            <a:pPr>
              <a:spcBef>
                <a:spcPts val="5400"/>
              </a:spcBef>
            </a:pPr>
            <a:r>
              <a:rPr lang="en-US" sz="3600" dirty="0" smtClean="0"/>
              <a:t>HW8 questions</a:t>
            </a:r>
          </a:p>
          <a:p>
            <a:pPr>
              <a:spcBef>
                <a:spcPts val="5400"/>
              </a:spcBef>
            </a:pPr>
            <a:r>
              <a:rPr lang="en-US" sz="3600" dirty="0" smtClean="0"/>
              <a:t>HW9 (D-Segments v2)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2783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HW9: D-segments redux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60282"/>
            <a:ext cx="7886700" cy="4216680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dirty="0" smtClean="0"/>
              <a:t>Due 11:59pm on Sunday, March 11</a:t>
            </a:r>
          </a:p>
          <a:p>
            <a:pPr>
              <a:spcBef>
                <a:spcPts val="1800"/>
              </a:spcBef>
            </a:pPr>
            <a:r>
              <a:rPr lang="en-US" b="1" dirty="0" smtClean="0"/>
              <a:t>Same input data</a:t>
            </a:r>
            <a:r>
              <a:rPr lang="en-US" dirty="0" smtClean="0"/>
              <a:t> as for HW3 (file of read-start counts for chromosome 17)</a:t>
            </a:r>
          </a:p>
          <a:p>
            <a:pPr>
              <a:spcBef>
                <a:spcPts val="1800"/>
              </a:spcBef>
            </a:pPr>
            <a:r>
              <a:rPr lang="en-US" b="1" dirty="0" smtClean="0"/>
              <a:t>New scoring scheme</a:t>
            </a:r>
            <a:r>
              <a:rPr lang="en-US" dirty="0" smtClean="0"/>
              <a:t> </a:t>
            </a:r>
            <a:r>
              <a:rPr lang="en-US" dirty="0" smtClean="0"/>
              <a:t>for </a:t>
            </a:r>
            <a:r>
              <a:rPr lang="en-US" dirty="0" smtClean="0"/>
              <a:t>the read-start bins (0, 1, 2, and &gt;=3</a:t>
            </a:r>
            <a:r>
              <a:rPr lang="en-US" dirty="0" smtClean="0"/>
              <a:t>)</a:t>
            </a:r>
          </a:p>
          <a:p>
            <a:pPr lvl="1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dirty="0" smtClean="0"/>
              <a:t>Same format, different numbers</a:t>
            </a:r>
            <a:endParaRPr lang="en-US" dirty="0" smtClean="0"/>
          </a:p>
          <a:p>
            <a:pPr>
              <a:spcBef>
                <a:spcPts val="1800"/>
              </a:spcBef>
            </a:pPr>
            <a:r>
              <a:rPr lang="en-US" dirty="0" smtClean="0"/>
              <a:t>BUT different values for S and D cutoffs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11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HW9: D-segments redux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751945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dirty="0" smtClean="0"/>
              <a:t>Assignment:</a:t>
            </a:r>
          </a:p>
          <a:p>
            <a:pPr marL="914400" lvl="1" indent="-457200">
              <a:spcBef>
                <a:spcPts val="600"/>
              </a:spcBef>
              <a:buFont typeface="+mj-lt"/>
              <a:buAutoNum type="arabicPeriod"/>
            </a:pPr>
            <a:r>
              <a:rPr lang="en-US" dirty="0" smtClean="0"/>
              <a:t>Create randomized data sets with the same average read-start distribution as the original data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099671" y="2926608"/>
            <a:ext cx="7966635" cy="3739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spcBef>
                <a:spcPts val="600"/>
              </a:spcBef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N = number of sites in original sequence</a:t>
            </a:r>
          </a:p>
          <a:p>
            <a:pPr lvl="1">
              <a:spcBef>
                <a:spcPts val="600"/>
              </a:spcBef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counts[r] = number of sites with r read starts in original sequence</a:t>
            </a:r>
          </a:p>
          <a:p>
            <a:pPr lvl="1">
              <a:spcBef>
                <a:spcPts val="600"/>
              </a:spcBef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for each site 1..N</a:t>
            </a:r>
          </a:p>
          <a:p>
            <a:pPr lvl="1">
              <a:spcBef>
                <a:spcPts val="600"/>
              </a:spcBef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x = random number between 0 and 1 (uniform distribution)</a:t>
            </a:r>
          </a:p>
          <a:p>
            <a:pPr lvl="1">
              <a:spcBef>
                <a:spcPts val="600"/>
              </a:spcBef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if x &lt; counts[0] / N</a:t>
            </a:r>
          </a:p>
          <a:p>
            <a:pPr lvl="1">
              <a:spcBef>
                <a:spcPts val="600"/>
              </a:spcBef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randomized_counts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[site] = 0</a:t>
            </a:r>
          </a:p>
          <a:p>
            <a:pPr lvl="1">
              <a:spcBef>
                <a:spcPts val="600"/>
              </a:spcBef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else if x &lt; (counts[0] + counts[1]) / N</a:t>
            </a:r>
          </a:p>
          <a:p>
            <a:pPr lvl="1">
              <a:spcBef>
                <a:spcPts val="600"/>
              </a:spcBef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randomized_counts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[site] = 1 </a:t>
            </a:r>
          </a:p>
          <a:p>
            <a:pPr lvl="1">
              <a:spcBef>
                <a:spcPts val="600"/>
              </a:spcBef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else if x &lt; (counts[0] + counts[1] + counts[2]) / N</a:t>
            </a:r>
          </a:p>
          <a:p>
            <a:pPr lvl="1">
              <a:spcBef>
                <a:spcPts val="600"/>
              </a:spcBef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randomized_counts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[site] = 2</a:t>
            </a:r>
          </a:p>
          <a:p>
            <a:pPr lvl="1">
              <a:spcBef>
                <a:spcPts val="600"/>
              </a:spcBef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else </a:t>
            </a:r>
          </a:p>
          <a:p>
            <a:pPr lvl="1">
              <a:spcBef>
                <a:spcPts val="600"/>
              </a:spcBef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randomized_counts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[site] = 3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925466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HW9: D-segments redux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751945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dirty="0" smtClean="0"/>
              <a:t>Assignment:</a:t>
            </a:r>
          </a:p>
          <a:p>
            <a:pPr marL="914400" lvl="1" indent="-457200">
              <a:spcBef>
                <a:spcPts val="600"/>
              </a:spcBef>
              <a:buFont typeface="+mj-lt"/>
              <a:buAutoNum type="arabicPeriod"/>
            </a:pPr>
            <a:r>
              <a:rPr lang="en-US" dirty="0" smtClean="0"/>
              <a:t>Create randomized data sets with the same average read-start distribution as the original data</a:t>
            </a:r>
          </a:p>
          <a:p>
            <a:pPr marL="914400" lvl="1" indent="-457200">
              <a:spcBef>
                <a:spcPts val="2400"/>
              </a:spcBef>
              <a:buFont typeface="+mj-lt"/>
              <a:buAutoNum type="arabicPeriod"/>
            </a:pPr>
            <a:r>
              <a:rPr lang="en-US" dirty="0" smtClean="0"/>
              <a:t>Run maximal D-segment algorithm (from HW3) on 10 different randomizations of the read start sequence</a:t>
            </a:r>
          </a:p>
          <a:p>
            <a:pPr lvl="2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dirty="0" smtClean="0"/>
              <a:t>Scoring scheme from HW3 for the read-start bins</a:t>
            </a:r>
          </a:p>
          <a:p>
            <a:pPr lvl="2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dirty="0" smtClean="0"/>
              <a:t>D = -5</a:t>
            </a:r>
          </a:p>
          <a:p>
            <a:pPr lvl="2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dirty="0" smtClean="0"/>
              <a:t>S = {5, 10, 15, 20, 25} </a:t>
            </a:r>
            <a:r>
              <a:rPr lang="en-US" dirty="0" smtClean="0">
                <a:sym typeface="Wingdings" panose="05000000000000000000" pitchFamily="2" charset="2"/>
              </a:rPr>
              <a:t> 5 different S, D </a:t>
            </a:r>
            <a:r>
              <a:rPr lang="en-US" dirty="0" smtClean="0">
                <a:sym typeface="Wingdings" panose="05000000000000000000" pitchFamily="2" charset="2"/>
              </a:rPr>
              <a:t>combinations</a:t>
            </a:r>
            <a:endParaRPr lang="en-US" dirty="0" smtClean="0">
              <a:sym typeface="Wingdings" panose="05000000000000000000" pitchFamily="2" charset="2"/>
            </a:endParaRPr>
          </a:p>
          <a:p>
            <a:pPr marL="914400" lvl="1" indent="-457200">
              <a:spcBef>
                <a:spcPts val="2400"/>
              </a:spcBef>
              <a:buFont typeface="+mj-lt"/>
              <a:buAutoNum type="arabicPeriod"/>
            </a:pPr>
            <a:r>
              <a:rPr lang="en-US" dirty="0" smtClean="0">
                <a:sym typeface="Wingdings" panose="05000000000000000000" pitchFamily="2" charset="2"/>
              </a:rPr>
              <a:t>Run maximal D-segment algorithm on the original data, using the same parameters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73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HW9: D-segments redux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751945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dirty="0" smtClean="0"/>
              <a:t>Output:</a:t>
            </a:r>
          </a:p>
          <a:p>
            <a:pPr lvl="1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dirty="0" smtClean="0"/>
              <a:t>Two tables, one for the original ‘real’ data, and another for the combined results across the 10 sets of simulated data. Each table row should report:</a:t>
            </a:r>
          </a:p>
          <a:p>
            <a:pPr lvl="2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dirty="0" smtClean="0"/>
              <a:t>S-value</a:t>
            </a:r>
          </a:p>
          <a:p>
            <a:pPr lvl="2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dirty="0" smtClean="0"/>
              <a:t>Number of D-segments found (mean for simulated data)</a:t>
            </a:r>
          </a:p>
          <a:p>
            <a:pPr lvl="2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dirty="0" smtClean="0"/>
              <a:t>Minimum D-segment score found</a:t>
            </a:r>
          </a:p>
          <a:p>
            <a:pPr lvl="2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dirty="0" smtClean="0"/>
              <a:t>Maximum D-segment score found</a:t>
            </a:r>
          </a:p>
          <a:p>
            <a:pPr lvl="2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dirty="0" smtClean="0"/>
              <a:t>Ratio of #D-</a:t>
            </a:r>
            <a:r>
              <a:rPr lang="en-US" dirty="0" err="1" smtClean="0"/>
              <a:t>seg</a:t>
            </a:r>
            <a:r>
              <a:rPr lang="en-US" dirty="0" smtClean="0"/>
              <a:t>(S</a:t>
            </a:r>
            <a:r>
              <a:rPr lang="en-US" baseline="-25000" dirty="0" smtClean="0"/>
              <a:t>i</a:t>
            </a:r>
            <a:r>
              <a:rPr lang="en-US" dirty="0" smtClean="0"/>
              <a:t>)/#D-</a:t>
            </a:r>
            <a:r>
              <a:rPr lang="en-US" dirty="0" err="1" smtClean="0"/>
              <a:t>seg</a:t>
            </a:r>
            <a:r>
              <a:rPr lang="en-US" dirty="0" smtClean="0"/>
              <a:t>(S</a:t>
            </a:r>
            <a:r>
              <a:rPr lang="en-US" baseline="-25000" dirty="0" smtClean="0"/>
              <a:t>i-1</a:t>
            </a:r>
            <a:r>
              <a:rPr lang="en-US" dirty="0"/>
              <a:t>)</a:t>
            </a:r>
            <a:endParaRPr lang="en-US" dirty="0" smtClean="0"/>
          </a:p>
          <a:p>
            <a:pPr lvl="1">
              <a:spcBef>
                <a:spcPts val="2400"/>
              </a:spcBef>
              <a:buFont typeface="Courier New" panose="02070309020205020404" pitchFamily="49" charset="0"/>
              <a:buChar char="o"/>
            </a:pPr>
            <a:r>
              <a:rPr lang="en-US" dirty="0" smtClean="0">
                <a:sym typeface="Wingdings" panose="05000000000000000000" pitchFamily="2" charset="2"/>
              </a:rPr>
              <a:t>Brief written answers to the questions posed in the assignment </a:t>
            </a:r>
            <a:r>
              <a:rPr lang="en-US" dirty="0" smtClean="0">
                <a:sym typeface="Wingdings" panose="05000000000000000000" pitchFamily="2" charset="2"/>
              </a:rPr>
              <a:t>text (to be posted)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36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15627</TotalTime>
  <Words>355</Words>
  <Application>Microsoft Office PowerPoint</Application>
  <PresentationFormat>On-screen Show (4:3)</PresentationFormat>
  <Paragraphs>47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Courier New</vt:lpstr>
      <vt:lpstr>Wingdings</vt:lpstr>
      <vt:lpstr>Office Theme</vt:lpstr>
      <vt:lpstr>Discussion Section 9</vt:lpstr>
      <vt:lpstr>HW9: D-segments redux</vt:lpstr>
      <vt:lpstr>HW9: D-segments redux</vt:lpstr>
      <vt:lpstr>HW9: D-segments redux</vt:lpstr>
      <vt:lpstr>HW9: D-segments redux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Anne E. Clark</dc:creator>
  <cp:lastModifiedBy>Serena Liu</cp:lastModifiedBy>
  <cp:revision>113</cp:revision>
  <dcterms:created xsi:type="dcterms:W3CDTF">2016-02-17T19:31:07Z</dcterms:created>
  <dcterms:modified xsi:type="dcterms:W3CDTF">2018-03-02T02:35:21Z</dcterms:modified>
</cp:coreProperties>
</file>