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69" r:id="rId3"/>
    <p:sldId id="259" r:id="rId4"/>
    <p:sldId id="268" r:id="rId5"/>
    <p:sldId id="267" r:id="rId6"/>
    <p:sldId id="305" r:id="rId7"/>
    <p:sldId id="270" r:id="rId8"/>
    <p:sldId id="271" r:id="rId9"/>
    <p:sldId id="272" r:id="rId10"/>
    <p:sldId id="273" r:id="rId11"/>
    <p:sldId id="274" r:id="rId12"/>
    <p:sldId id="282" r:id="rId13"/>
    <p:sldId id="275" r:id="rId14"/>
    <p:sldId id="283" r:id="rId15"/>
    <p:sldId id="276" r:id="rId16"/>
    <p:sldId id="284" r:id="rId17"/>
    <p:sldId id="277" r:id="rId18"/>
    <p:sldId id="285" r:id="rId19"/>
    <p:sldId id="278" r:id="rId20"/>
    <p:sldId id="281" r:id="rId21"/>
    <p:sldId id="279" r:id="rId22"/>
    <p:sldId id="280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257" r:id="rId43"/>
    <p:sldId id="313" r:id="rId44"/>
    <p:sldId id="306" r:id="rId45"/>
    <p:sldId id="307" r:id="rId46"/>
    <p:sldId id="308" r:id="rId47"/>
    <p:sldId id="309" r:id="rId48"/>
    <p:sldId id="310" r:id="rId49"/>
    <p:sldId id="311" r:id="rId50"/>
    <p:sldId id="31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7"/>
    <p:restoredTop sz="94620"/>
  </p:normalViewPr>
  <p:slideViewPr>
    <p:cSldViewPr snapToGrid="0" snapToObjects="1">
      <p:cViewPr varScale="1">
        <p:scale>
          <a:sx n="114" d="100"/>
          <a:sy n="114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21ED3-6C89-9F43-9AFB-9F974EBB5E24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6B43F-353D-2047-9806-0B7A0017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the maximal d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FAD4-AC2B-2649-8C05-5E63DE3276F9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5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FAD4-AC2B-2649-8C05-5E63DE3276F9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FAD4-AC2B-2649-8C05-5E63DE3276F9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F3C7-CEE6-FA42-8BA2-29FECB14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1F236-865A-344C-81B4-419A20C76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D2A68-DADA-EA4C-89BB-E2689C73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E8057-FB32-5F46-81F1-FB3B3428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1126F-17CC-A644-A49C-C03B7DC9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53A4-6BF9-F741-B333-D08B8F21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80796-354C-C944-BC96-47333A465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3BEC9-F0AA-7F40-9D91-B1C98DE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4BF5B-8642-5045-B0D7-F0701BB6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E2DA-F7DC-FD47-953C-2CDD7016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A7DFA-AAB5-4141-AB3D-3E53C22E5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EE20E-9130-E047-B726-1C2AAD3C9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0A521-6551-EF48-A894-17A4CFC6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FBFF1-ACA6-DE4C-97E7-5F5CBE32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90A8B-1C59-9741-9964-A02EF7E1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9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3774-B9EF-354E-904D-80218ED8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DD84-CA7F-EC45-A8BF-5E9F7D826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1CD7-D5F3-F94E-B1C0-5BE106C8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3CC3C-C465-854A-8194-9508AD2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BB92A-E621-A14A-8B37-45B2FAC0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5895-FE3C-234E-8F49-B824C3D7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11D5B-DF1B-164E-A0F5-868B4FAD3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B965B-C8ED-E149-8BBD-93A41D28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9E46-3A89-D74E-B64E-109874C2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E2EB8-3337-994B-885A-DCF01473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63F4-0484-434D-B449-6CA6A695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952CE-9196-904D-9B5E-096CF434E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1960-B596-C14B-BF68-03205E3B7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1655C-0DE0-A84D-BD20-EC182F32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A0113-8CF5-5140-A493-8912B1E8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DCE6E-8AB5-024C-99E8-7950BD1F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2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8A4D-1D1A-D44F-8D56-7A480E82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12CC4-0330-904B-943C-F88EBB06A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4E55F-84A6-B44A-8939-43A9F4984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770F7-25DA-214F-B7B8-F94F7C140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10DC6-F86A-D842-819F-8DEAD7047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99BE9-1B8A-5A42-AED2-6928C97B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1BC40-5426-6E44-BC47-12E32372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4B33B-766B-5948-8E2B-9CC88697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8D32-0510-BB4E-9EF5-B91131AE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2B1D7-020D-D340-8357-D56EA83F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6637A-F1F1-2347-AE06-403EEFBF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3CC7C-A987-8247-B683-DB3F97B3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7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31657-508B-514A-A947-99A9E8B4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BD094-7D4B-0949-9DC4-B9B4AE5B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92AC9-95A7-B04C-ADA7-A89C8C80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3AFB-0916-5F4A-B279-65C65247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CEB1-0844-4047-AE53-FDEA21D5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4867F-9025-1C45-BFC7-9C1AB1FDF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3DB57-775A-274D-9FD0-7215631E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1B5F6-5A99-4845-8A60-EA2B5AB1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9B049-BF62-AD4A-8020-05A49169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8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C3C1-AC9E-A34C-AEBB-6692A161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25796-E7AD-EA41-B648-7BC700FE8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9B0E7-23E7-E34A-9E54-0BA6E32B2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72A8F-5B8E-FB42-AD49-4E677ACC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AB7CB-E3D6-6149-9140-6576AE0F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078A-EE2F-F54D-B232-0254FF4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7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0C52C-DB55-0647-AD9A-C62747AE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08A2D-39AD-9E44-AF0D-DD6E62B9D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2F25F-E7F4-6542-815D-D13413C8F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6A31-8CC5-4A49-8A59-1BD8E1616607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62FDB-B65A-4D4C-A254-F63DA1C76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A774A-91C5-8A4B-BE84-4B976CA02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2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wtgmZuai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2666-68E1-B14E-9A12-A6DA0B732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Genome 540: Discussion Section </a:t>
            </a:r>
            <a:br>
              <a:rPr lang="en-US" dirty="0"/>
            </a:br>
            <a:r>
              <a:rPr lang="en-US" dirty="0"/>
              <a:t>Week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E37F9-8528-AD4A-BB7A-81DA695C9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5171"/>
            <a:ext cx="9144000" cy="1655762"/>
          </a:xfrm>
        </p:spPr>
        <p:txBody>
          <a:bodyPr/>
          <a:lstStyle/>
          <a:p>
            <a:r>
              <a:rPr lang="en-US" dirty="0" err="1"/>
              <a:t>Eliah</a:t>
            </a:r>
            <a:r>
              <a:rPr lang="en-US" dirty="0"/>
              <a:t> </a:t>
            </a:r>
            <a:r>
              <a:rPr lang="en-US" dirty="0" err="1"/>
              <a:t>Overbey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3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65" y="1594193"/>
            <a:ext cx="7315200" cy="4722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4071" y="687295"/>
            <a:ext cx="671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Pseudo-code for the D-segment algorithm:</a:t>
            </a:r>
          </a:p>
        </p:txBody>
      </p:sp>
    </p:spTree>
    <p:extLst>
      <p:ext uri="{BB962C8B-B14F-4D97-AF65-F5344CB8AC3E}">
        <p14:creationId xmlns:p14="http://schemas.microsoft.com/office/powerpoint/2010/main" val="1610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1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8706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3776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2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8706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070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2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489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4555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3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489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3163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3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1092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5742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4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1092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818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4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465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41641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465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1613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3278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6882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729C-160B-1140-A979-210076C9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E74A0-08A7-B846-8BAF-48299C676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19" y="1837500"/>
            <a:ext cx="10843161" cy="4351338"/>
          </a:xfrm>
        </p:spPr>
        <p:txBody>
          <a:bodyPr/>
          <a:lstStyle/>
          <a:p>
            <a:r>
              <a:rPr lang="en-US" dirty="0"/>
              <a:t>HW1 Quick Recap</a:t>
            </a:r>
          </a:p>
          <a:p>
            <a:r>
              <a:rPr lang="en-US" dirty="0"/>
              <a:t>HW2 Questions?</a:t>
            </a:r>
          </a:p>
          <a:p>
            <a:r>
              <a:rPr lang="en-US" dirty="0"/>
              <a:t>HW3 Introduction</a:t>
            </a:r>
          </a:p>
          <a:p>
            <a:r>
              <a:rPr lang="en-US" dirty="0"/>
              <a:t>Programming Languages: What Do People Like? What do people use?</a:t>
            </a:r>
          </a:p>
        </p:txBody>
      </p:sp>
    </p:spTree>
    <p:extLst>
      <p:ext uri="{BB962C8B-B14F-4D97-AF65-F5344CB8AC3E}">
        <p14:creationId xmlns:p14="http://schemas.microsoft.com/office/powerpoint/2010/main" val="45249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0.52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0.52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3278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48899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0.52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0.52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9131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41823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1.62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9131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77944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1.62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0272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45217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1.12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0272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89384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1.12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8515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046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2.82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8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2.82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8515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89222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2.82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8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2.82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3773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7890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3.34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9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3.34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3773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21877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3.34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9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3.34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491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3909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763065"/>
          </a:xfrm>
        </p:spPr>
        <p:txBody>
          <a:bodyPr/>
          <a:lstStyle/>
          <a:p>
            <a:r>
              <a:rPr lang="en-US" dirty="0"/>
              <a:t>Testing</a:t>
            </a:r>
          </a:p>
          <a:p>
            <a:pPr lvl="1"/>
            <a:r>
              <a:rPr lang="en-US" dirty="0"/>
              <a:t>Test cases with known output</a:t>
            </a:r>
          </a:p>
          <a:p>
            <a:pPr lvl="1"/>
            <a:r>
              <a:rPr lang="en-US" dirty="0"/>
              <a:t>Built-in checks (e.g. match locations for a string and its reverse complement should have the same position, on opposite strands)</a:t>
            </a:r>
          </a:p>
          <a:p>
            <a:pPr>
              <a:spcBef>
                <a:spcPts val="1800"/>
              </a:spcBef>
            </a:pPr>
            <a:r>
              <a:rPr lang="en-US" dirty="0"/>
              <a:t>Working together</a:t>
            </a:r>
          </a:p>
          <a:p>
            <a:pPr lvl="1"/>
            <a:r>
              <a:rPr lang="en-US" dirty="0"/>
              <a:t>It’s okay to compare final output, just not code</a:t>
            </a:r>
          </a:p>
          <a:p>
            <a:pPr>
              <a:spcBef>
                <a:spcPts val="1800"/>
              </a:spcBef>
            </a:pPr>
            <a:r>
              <a:rPr lang="en-US" dirty="0"/>
              <a:t>Formatting</a:t>
            </a:r>
          </a:p>
          <a:p>
            <a:pPr lvl="1"/>
            <a:r>
              <a:rPr lang="en-US" dirty="0"/>
              <a:t>Submit a plain text file (not rtf or Word)</a:t>
            </a:r>
          </a:p>
          <a:p>
            <a:pPr lvl="1"/>
            <a:r>
              <a:rPr lang="en-US" dirty="0"/>
              <a:t>Include your name in the filename</a:t>
            </a:r>
          </a:p>
        </p:txBody>
      </p:sp>
    </p:spTree>
    <p:extLst>
      <p:ext uri="{BB962C8B-B14F-4D97-AF65-F5344CB8AC3E}">
        <p14:creationId xmlns:p14="http://schemas.microsoft.com/office/powerpoint/2010/main" val="885475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4.44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491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78969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4.44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7266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90301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7266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8419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3459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88232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3459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04071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01975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00558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01975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73522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9788168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75233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9788168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24276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2.44</a:t>
            </a:r>
          </a:p>
        </p:txBody>
      </p:sp>
    </p:spTree>
    <p:extLst>
      <p:ext uri="{BB962C8B-B14F-4D97-AF65-F5344CB8AC3E}">
        <p14:creationId xmlns:p14="http://schemas.microsoft.com/office/powerpoint/2010/main" val="22205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HW2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Notes:</a:t>
            </a:r>
          </a:p>
          <a:p>
            <a:pPr lvl="1">
              <a:buFont typeface="Calibri" panose="020F0502020204030204" pitchFamily="34" charset="0"/>
              <a:buChar char="ꟷ"/>
            </a:pPr>
            <a:r>
              <a:rPr lang="en-US" dirty="0"/>
              <a:t> Assume that any input graph text file lists the vertices in depth order</a:t>
            </a:r>
          </a:p>
          <a:p>
            <a:pPr lvl="2"/>
            <a:r>
              <a:rPr lang="en-US" dirty="0"/>
              <a:t>Write your representation of the graph image in depth order</a:t>
            </a:r>
          </a:p>
          <a:p>
            <a:pPr lvl="2"/>
            <a:r>
              <a:rPr lang="en-US" dirty="0"/>
              <a:t>Make sure you write the sequence graph file in depth order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ꟷ"/>
            </a:pPr>
            <a:r>
              <a:rPr lang="en-US" dirty="0"/>
              <a:t> How do you find the vertex at the beginning of the path?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ꟷ"/>
            </a:pPr>
            <a:r>
              <a:rPr lang="en-US" dirty="0"/>
              <a:t>You can write separate functions for parts 1, 2, and 3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ꟷ"/>
            </a:pPr>
            <a:r>
              <a:rPr lang="en-US" dirty="0"/>
              <a:t>You can round any floating point numbers, but do include at least 2 decimal places!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ꟷ"/>
            </a:pPr>
            <a:r>
              <a:rPr lang="en-US" dirty="0"/>
              <a:t>What if there are multiple highest weighted paths?</a:t>
            </a:r>
          </a:p>
        </p:txBody>
      </p:sp>
    </p:spTree>
    <p:extLst>
      <p:ext uri="{BB962C8B-B14F-4D97-AF65-F5344CB8AC3E}">
        <p14:creationId xmlns:p14="http://schemas.microsoft.com/office/powerpoint/2010/main" val="2361106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4544" y="967592"/>
            <a:ext cx="2932722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5016447" y="2772532"/>
            <a:ext cx="42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D-segment:        5, 10, 4.44</a:t>
            </a:r>
            <a:br>
              <a:rPr lang="en-US" sz="2400" dirty="0"/>
            </a:br>
            <a:r>
              <a:rPr lang="en-US" sz="2400" dirty="0"/>
              <a:t>	        (start, end, max)</a:t>
            </a:r>
          </a:p>
        </p:txBody>
      </p:sp>
    </p:spTree>
    <p:extLst>
      <p:ext uri="{BB962C8B-B14F-4D97-AF65-F5344CB8AC3E}">
        <p14:creationId xmlns:p14="http://schemas.microsoft.com/office/powerpoint/2010/main" val="1583998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HW3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34230"/>
            <a:ext cx="8108254" cy="5210828"/>
          </a:xfrm>
        </p:spPr>
        <p:txBody>
          <a:bodyPr>
            <a:normAutofit/>
          </a:bodyPr>
          <a:lstStyle/>
          <a:p>
            <a:r>
              <a:rPr lang="en-US" sz="2400" dirty="0"/>
              <a:t>Due 11:59pm on Sunday, Feb 3</a:t>
            </a:r>
          </a:p>
          <a:p>
            <a:r>
              <a:rPr lang="en-US" sz="2400" dirty="0"/>
              <a:t>Assignment: use D-segment algorithm to identify sequence segments with high copy number.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Input: </a:t>
            </a:r>
          </a:p>
          <a:p>
            <a:pPr lvl="2"/>
            <a:r>
              <a:rPr lang="en-US" dirty="0"/>
              <a:t>Count file reporting number of read starts at each location</a:t>
            </a:r>
          </a:p>
          <a:p>
            <a:pPr lvl="2"/>
            <a:r>
              <a:rPr lang="en-US" dirty="0"/>
              <a:t>Scoring scheme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Output:</a:t>
            </a:r>
          </a:p>
          <a:p>
            <a:pPr lvl="2"/>
            <a:r>
              <a:rPr lang="en-US" dirty="0"/>
              <a:t>Number of normal and elevated copy-number segments</a:t>
            </a:r>
          </a:p>
          <a:p>
            <a:pPr lvl="2"/>
            <a:r>
              <a:rPr lang="en-US" dirty="0"/>
              <a:t>List of elevated copy-number segments (start, end, score)</a:t>
            </a:r>
          </a:p>
          <a:p>
            <a:pPr lvl="2"/>
            <a:r>
              <a:rPr lang="en-US" dirty="0"/>
              <a:t>Annotations for the first three segments (look up using UCSC genome browser)</a:t>
            </a:r>
          </a:p>
          <a:p>
            <a:pPr lvl="2"/>
            <a:r>
              <a:rPr lang="en-US" dirty="0"/>
              <a:t>Histograms of read-start counts (i.e. number of positions with 0, 1, 2, and &gt;=3 read-starts) for non-elevated and elevated segments</a:t>
            </a:r>
          </a:p>
        </p:txBody>
      </p:sp>
    </p:spTree>
    <p:extLst>
      <p:ext uri="{BB962C8B-B14F-4D97-AF65-F5344CB8AC3E}">
        <p14:creationId xmlns:p14="http://schemas.microsoft.com/office/powerpoint/2010/main" val="2332974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6678-90C1-EE4A-9A03-12E7169C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Match the template exactly!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858DC-55FE-DD46-A65C-54956420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testing your code on the example, run ‘diff’ between your output and the sample output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diff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your_output.txt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example_output.txt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The only differences should be the header. </a:t>
            </a:r>
          </a:p>
          <a:p>
            <a:r>
              <a:rPr lang="en-US" dirty="0">
                <a:cs typeface="Consolas" panose="020B0609020204030204" pitchFamily="49" charset="0"/>
              </a:rPr>
              <a:t>This assignment has a lot of output, so </a:t>
            </a:r>
            <a:r>
              <a:rPr lang="en-US" b="1" dirty="0">
                <a:cs typeface="Consolas" panose="020B0609020204030204" pitchFamily="49" charset="0"/>
              </a:rPr>
              <a:t>points will be deducted if you do not follow the template exactly!</a:t>
            </a:r>
            <a:endParaRPr lang="en-US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42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CD53-F173-7840-9577-FCBFE811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Diff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E4E54-D523-AE40-A67B-E20A93A5E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811" y="389980"/>
            <a:ext cx="8852189" cy="5794690"/>
          </a:xfrm>
        </p:spPr>
      </p:pic>
    </p:spTree>
    <p:extLst>
      <p:ext uri="{BB962C8B-B14F-4D97-AF65-F5344CB8AC3E}">
        <p14:creationId xmlns:p14="http://schemas.microsoft.com/office/powerpoint/2010/main" val="3435646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14CC-7901-F34A-A080-09047DB4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Which Programming Language Should I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F7B0C-1C2A-8F47-9FB8-BFBB4C6F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was good for the first assignment because of its speed</a:t>
            </a:r>
          </a:p>
          <a:p>
            <a:r>
              <a:rPr lang="en-US" dirty="0"/>
              <a:t>Should I use C++ for the rest of the class?</a:t>
            </a:r>
          </a:p>
          <a:p>
            <a:r>
              <a:rPr lang="en-US" dirty="0"/>
              <a:t>What are common and well-liked programming languages?</a:t>
            </a:r>
          </a:p>
        </p:txBody>
      </p:sp>
    </p:spTree>
    <p:extLst>
      <p:ext uri="{BB962C8B-B14F-4D97-AF65-F5344CB8AC3E}">
        <p14:creationId xmlns:p14="http://schemas.microsoft.com/office/powerpoint/2010/main" val="1483551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4C00-54F9-F146-9EE8-CA60D3D4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EF9853-C31D-8F43-A4F5-4FD7D071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925" y="365125"/>
            <a:ext cx="8040339" cy="5828623"/>
          </a:xfrm>
        </p:spPr>
      </p:pic>
    </p:spTree>
    <p:extLst>
      <p:ext uri="{BB962C8B-B14F-4D97-AF65-F5344CB8AC3E}">
        <p14:creationId xmlns:p14="http://schemas.microsoft.com/office/powerpoint/2010/main" val="1532005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7C42-AD7B-4F44-9070-07E46FCA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C37E43-F48F-2241-AD53-A62D0A743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781" y="586352"/>
            <a:ext cx="6808438" cy="5806135"/>
          </a:xfrm>
        </p:spPr>
      </p:pic>
    </p:spTree>
    <p:extLst>
      <p:ext uri="{BB962C8B-B14F-4D97-AF65-F5344CB8AC3E}">
        <p14:creationId xmlns:p14="http://schemas.microsoft.com/office/powerpoint/2010/main" val="795471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9DB09-5E90-524A-8362-375C6682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A5585-214A-9349-A057-35D93888E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085" y="202406"/>
            <a:ext cx="9369829" cy="6655594"/>
          </a:xfrm>
        </p:spPr>
      </p:pic>
    </p:spTree>
    <p:extLst>
      <p:ext uri="{BB962C8B-B14F-4D97-AF65-F5344CB8AC3E}">
        <p14:creationId xmlns:p14="http://schemas.microsoft.com/office/powerpoint/2010/main" val="2562020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2EE4-9A48-7649-86FE-AFB2CEAF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6C99D0-5AFE-9045-BC49-16DC3EF2D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904" y="115521"/>
            <a:ext cx="7808191" cy="6742479"/>
          </a:xfrm>
        </p:spPr>
      </p:pic>
    </p:spTree>
    <p:extLst>
      <p:ext uri="{BB962C8B-B14F-4D97-AF65-F5344CB8AC3E}">
        <p14:creationId xmlns:p14="http://schemas.microsoft.com/office/powerpoint/2010/main" val="455624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A9D90F-CB8B-3148-BB63-6AA2A4A69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826" y="1035092"/>
            <a:ext cx="10515600" cy="9115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9EE2DD-7F3B-BF40-A6A2-C35A01C55600}"/>
              </a:ext>
            </a:extLst>
          </p:cNvPr>
          <p:cNvSpPr txBox="1"/>
          <p:nvPr/>
        </p:nvSpPr>
        <p:spPr>
          <a:xfrm>
            <a:off x="1014760" y="3021980"/>
            <a:ext cx="773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Link:  </a:t>
            </a:r>
            <a:r>
              <a:rPr lang="en-US" dirty="0">
                <a:hlinkClick r:id="rId3"/>
              </a:rPr>
              <a:t>https://www.youtube.com/watch?v=cowtgmZuai0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00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Maximal segment vs. Maximal D-segment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Maximal segment: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subsegment</a:t>
            </a:r>
            <a:r>
              <a:rPr lang="en-US" dirty="0"/>
              <a:t> has a higher score</a:t>
            </a:r>
          </a:p>
          <a:p>
            <a:pPr lvl="1"/>
            <a:r>
              <a:rPr lang="en-US" dirty="0"/>
              <a:t>No segment properly containing the segment satisfies the above condition</a:t>
            </a:r>
          </a:p>
          <a:p>
            <a:pPr>
              <a:spcBef>
                <a:spcPts val="3000"/>
              </a:spcBef>
            </a:pPr>
            <a:r>
              <a:rPr lang="en-US" dirty="0"/>
              <a:t>Maximal D-segment: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subsegment</a:t>
            </a:r>
            <a:r>
              <a:rPr lang="en-US" dirty="0"/>
              <a:t> has score &lt; D, where D is the </a:t>
            </a:r>
            <a:r>
              <a:rPr lang="en-US" dirty="0" err="1"/>
              <a:t>dropoff</a:t>
            </a:r>
            <a:r>
              <a:rPr lang="en-US" dirty="0"/>
              <a:t> value</a:t>
            </a:r>
          </a:p>
          <a:p>
            <a:pPr lvl="1"/>
            <a:r>
              <a:rPr lang="en-US" dirty="0"/>
              <a:t>No D-segment properly containing the D-segment satisfies the above condition</a:t>
            </a:r>
          </a:p>
          <a:p>
            <a:pPr lvl="1"/>
            <a:r>
              <a:rPr lang="en-US" dirty="0"/>
              <a:t>The segment score must be &gt;= S, where S &gt;= -D</a:t>
            </a:r>
          </a:p>
        </p:txBody>
      </p:sp>
    </p:spTree>
    <p:extLst>
      <p:ext uri="{BB962C8B-B14F-4D97-AF65-F5344CB8AC3E}">
        <p14:creationId xmlns:p14="http://schemas.microsoft.com/office/powerpoint/2010/main" val="263673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2D25B-7AD6-5D44-87B3-F2178AEE4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051" y="735889"/>
            <a:ext cx="8647526" cy="5507576"/>
          </a:xfrm>
        </p:spPr>
      </p:pic>
    </p:spTree>
    <p:extLst>
      <p:ext uri="{BB962C8B-B14F-4D97-AF65-F5344CB8AC3E}">
        <p14:creationId xmlns:p14="http://schemas.microsoft.com/office/powerpoint/2010/main" val="177708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1814" y="38843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16301" y="4540620"/>
            <a:ext cx="322496" cy="34165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33471" y="4064772"/>
            <a:ext cx="199449" cy="42968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23304" y="3299077"/>
            <a:ext cx="251429" cy="313836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946682" y="3679448"/>
            <a:ext cx="235816" cy="342419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5928" y="3297499"/>
            <a:ext cx="251849" cy="24137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42203" y="2583597"/>
            <a:ext cx="669458" cy="98912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0" idx="4"/>
          </p:cNvCxnSpPr>
          <p:nvPr/>
        </p:nvCxnSpPr>
        <p:spPr>
          <a:xfrm>
            <a:off x="5530128" y="2577003"/>
            <a:ext cx="237203" cy="9683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340226" y="3106303"/>
            <a:ext cx="687246" cy="94423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017251" y="3131845"/>
            <a:ext cx="325915" cy="444174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366671" y="2253890"/>
            <a:ext cx="818563" cy="132139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28268" y="2267797"/>
            <a:ext cx="542927" cy="7058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53993" y="469615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16300" y="4891167"/>
            <a:ext cx="5410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3660099" y="44731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864339" y="39803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136035" y="358874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441457" y="320837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769365" y="3468832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097273" y="303224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8909" y="252820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601905" y="352505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952298" y="309970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291448" y="348382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574387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563144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846082" y="262189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151505" y="218530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445685" y="255818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8728622" y="2931063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TextBox 84"/>
          <p:cNvSpPr txBox="1"/>
          <p:nvPr/>
        </p:nvSpPr>
        <p:spPr>
          <a:xfrm>
            <a:off x="6355786" y="297597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5765331" y="2929450"/>
            <a:ext cx="274076" cy="58418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52689" y="3009779"/>
            <a:ext cx="266707" cy="980202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6270249" y="3946647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698750" y="3408180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59203" y="291782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3416300" y="1777683"/>
            <a:ext cx="0" cy="31242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>
            <a:spLocks noChangeAspect="1"/>
          </p:cNvSpPr>
          <p:nvPr/>
        </p:nvSpPr>
        <p:spPr>
          <a:xfrm>
            <a:off x="3370100" y="479762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344628" y="2583597"/>
            <a:ext cx="0" cy="1267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511673" y="3384935"/>
            <a:ext cx="0" cy="14740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16300" y="535830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sequence position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1252881" y="3145311"/>
            <a:ext cx="310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cumulative score</a:t>
            </a:r>
          </a:p>
        </p:txBody>
      </p:sp>
    </p:spTree>
    <p:extLst>
      <p:ext uri="{BB962C8B-B14F-4D97-AF65-F5344CB8AC3E}">
        <p14:creationId xmlns:p14="http://schemas.microsoft.com/office/powerpoint/2010/main" val="39237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1814" y="38843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16301" y="4540620"/>
            <a:ext cx="322496" cy="34165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33471" y="4064772"/>
            <a:ext cx="199449" cy="42968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23304" y="3299077"/>
            <a:ext cx="251429" cy="313836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946682" y="3679448"/>
            <a:ext cx="235816" cy="342419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5928" y="3297499"/>
            <a:ext cx="251849" cy="24137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42203" y="2583597"/>
            <a:ext cx="669458" cy="98912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0" idx="4"/>
          </p:cNvCxnSpPr>
          <p:nvPr/>
        </p:nvCxnSpPr>
        <p:spPr>
          <a:xfrm>
            <a:off x="5530128" y="2577003"/>
            <a:ext cx="237203" cy="9683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340226" y="3106303"/>
            <a:ext cx="687246" cy="94423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017251" y="3131845"/>
            <a:ext cx="325915" cy="444174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366671" y="2253890"/>
            <a:ext cx="818563" cy="132139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28268" y="2267797"/>
            <a:ext cx="542927" cy="7058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53993" y="469615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16300" y="4891167"/>
            <a:ext cx="5410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3660099" y="44731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864339" y="39803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136035" y="358874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441457" y="320837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769365" y="3468832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097273" y="303224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8909" y="252820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601905" y="352505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952298" y="309970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291448" y="348382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574387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563144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846082" y="262189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151505" y="218530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445685" y="255818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8728622" y="2931063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TextBox 84"/>
          <p:cNvSpPr txBox="1"/>
          <p:nvPr/>
        </p:nvSpPr>
        <p:spPr>
          <a:xfrm>
            <a:off x="6355786" y="297597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3438219" y="5044448"/>
            <a:ext cx="2089270" cy="332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00" idx="4"/>
          </p:cNvCxnSpPr>
          <p:nvPr/>
        </p:nvCxnSpPr>
        <p:spPr>
          <a:xfrm flipH="1">
            <a:off x="3438221" y="4934788"/>
            <a:ext cx="461" cy="125688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28" idx="4"/>
          </p:cNvCxnSpPr>
          <p:nvPr/>
        </p:nvCxnSpPr>
        <p:spPr>
          <a:xfrm>
            <a:off x="5527489" y="2665364"/>
            <a:ext cx="0" cy="2368146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765331" y="2929450"/>
            <a:ext cx="274076" cy="58418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52689" y="3009779"/>
            <a:ext cx="266707" cy="980202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6270249" y="3946647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698750" y="3408180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59203" y="291782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3416300" y="1777683"/>
            <a:ext cx="0" cy="31242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>
            <a:spLocks noChangeAspect="1"/>
          </p:cNvSpPr>
          <p:nvPr/>
        </p:nvSpPr>
        <p:spPr>
          <a:xfrm>
            <a:off x="3370100" y="479762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344628" y="2583597"/>
            <a:ext cx="0" cy="1267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511673" y="3384935"/>
            <a:ext cx="0" cy="14740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16300" y="535830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sequence position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1252881" y="3145311"/>
            <a:ext cx="310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cumulative score</a:t>
            </a:r>
          </a:p>
        </p:txBody>
      </p:sp>
    </p:spTree>
    <p:extLst>
      <p:ext uri="{BB962C8B-B14F-4D97-AF65-F5344CB8AC3E}">
        <p14:creationId xmlns:p14="http://schemas.microsoft.com/office/powerpoint/2010/main" val="281633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1814" y="38843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16301" y="4540620"/>
            <a:ext cx="322496" cy="34165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33471" y="4064772"/>
            <a:ext cx="199449" cy="42968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23304" y="3299077"/>
            <a:ext cx="251429" cy="313836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946682" y="3679448"/>
            <a:ext cx="235816" cy="342419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5928" y="3297499"/>
            <a:ext cx="251849" cy="24137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42203" y="2583597"/>
            <a:ext cx="669458" cy="98912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0" idx="4"/>
          </p:cNvCxnSpPr>
          <p:nvPr/>
        </p:nvCxnSpPr>
        <p:spPr>
          <a:xfrm>
            <a:off x="5530128" y="2577003"/>
            <a:ext cx="237203" cy="9683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340226" y="3106303"/>
            <a:ext cx="687246" cy="94423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017251" y="3131845"/>
            <a:ext cx="325915" cy="444174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366671" y="2253890"/>
            <a:ext cx="818563" cy="132139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28268" y="2267797"/>
            <a:ext cx="542927" cy="7058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53993" y="469615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16300" y="4891167"/>
            <a:ext cx="5410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3660099" y="44731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864339" y="39803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136035" y="358874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441457" y="320837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769365" y="3468832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097273" y="303224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8909" y="252820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601905" y="352505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952298" y="309970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291448" y="348382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574387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563144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846082" y="262189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151505" y="218530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445685" y="255818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8728622" y="2931063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TextBox 84"/>
          <p:cNvSpPr txBox="1"/>
          <p:nvPr/>
        </p:nvSpPr>
        <p:spPr>
          <a:xfrm>
            <a:off x="6355786" y="297597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3438219" y="5044448"/>
            <a:ext cx="2089270" cy="332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334614" y="5044448"/>
            <a:ext cx="1882678" cy="0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329987" y="4079042"/>
            <a:ext cx="0" cy="981434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216819" y="2316066"/>
            <a:ext cx="732" cy="2744411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00" idx="4"/>
          </p:cNvCxnSpPr>
          <p:nvPr/>
        </p:nvCxnSpPr>
        <p:spPr>
          <a:xfrm flipH="1">
            <a:off x="3438221" y="4934788"/>
            <a:ext cx="461" cy="125688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28" idx="4"/>
          </p:cNvCxnSpPr>
          <p:nvPr/>
        </p:nvCxnSpPr>
        <p:spPr>
          <a:xfrm>
            <a:off x="5527489" y="2665364"/>
            <a:ext cx="0" cy="2368146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765331" y="2929450"/>
            <a:ext cx="274076" cy="58418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52689" y="3009779"/>
            <a:ext cx="266707" cy="980202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6270249" y="3946647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698750" y="3408180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59203" y="291782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3416300" y="1777683"/>
            <a:ext cx="0" cy="31242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>
            <a:spLocks noChangeAspect="1"/>
          </p:cNvSpPr>
          <p:nvPr/>
        </p:nvSpPr>
        <p:spPr>
          <a:xfrm>
            <a:off x="3370100" y="479762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344628" y="2583597"/>
            <a:ext cx="0" cy="1267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511673" y="3384935"/>
            <a:ext cx="0" cy="14740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16300" y="535830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sequence position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1252881" y="3145311"/>
            <a:ext cx="310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cumulative score</a:t>
            </a:r>
          </a:p>
        </p:txBody>
      </p:sp>
    </p:spTree>
    <p:extLst>
      <p:ext uri="{BB962C8B-B14F-4D97-AF65-F5344CB8AC3E}">
        <p14:creationId xmlns:p14="http://schemas.microsoft.com/office/powerpoint/2010/main" val="3037404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2765</Words>
  <Application>Microsoft Macintosh PowerPoint</Application>
  <PresentationFormat>Widescreen</PresentationFormat>
  <Paragraphs>468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Consolas</vt:lpstr>
      <vt:lpstr>Monaco</vt:lpstr>
      <vt:lpstr>Office Theme</vt:lpstr>
      <vt:lpstr>Genome 540: Discussion Section  Week 3</vt:lpstr>
      <vt:lpstr>Agenda</vt:lpstr>
      <vt:lpstr>HW1 comments</vt:lpstr>
      <vt:lpstr>HW2 questions?</vt:lpstr>
      <vt:lpstr>Maximal segment vs. Maximal D-segment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HW3 </vt:lpstr>
      <vt:lpstr>Match the template exactly!</vt:lpstr>
      <vt:lpstr>Diff Example</vt:lpstr>
      <vt:lpstr>Which Programming Language Should I Use?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Section 3</dc:title>
  <dc:creator>Eliah G. Overbey</dc:creator>
  <cp:lastModifiedBy>Eliah G. Overbey</cp:lastModifiedBy>
  <cp:revision>11</cp:revision>
  <dcterms:created xsi:type="dcterms:W3CDTF">2019-01-23T20:27:55Z</dcterms:created>
  <dcterms:modified xsi:type="dcterms:W3CDTF">2019-01-24T20:48:25Z</dcterms:modified>
</cp:coreProperties>
</file>