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69" r:id="rId3"/>
    <p:sldId id="259" r:id="rId4"/>
    <p:sldId id="268" r:id="rId5"/>
    <p:sldId id="304" r:id="rId6"/>
    <p:sldId id="257" r:id="rId7"/>
    <p:sldId id="313" r:id="rId8"/>
    <p:sldId id="314" r:id="rId9"/>
    <p:sldId id="267" r:id="rId10"/>
    <p:sldId id="305" r:id="rId11"/>
    <p:sldId id="270" r:id="rId12"/>
    <p:sldId id="271" r:id="rId13"/>
    <p:sldId id="272" r:id="rId14"/>
    <p:sldId id="274" r:id="rId15"/>
    <p:sldId id="282" r:id="rId16"/>
    <p:sldId id="275" r:id="rId17"/>
    <p:sldId id="283" r:id="rId18"/>
    <p:sldId id="276" r:id="rId19"/>
    <p:sldId id="284" r:id="rId20"/>
    <p:sldId id="277" r:id="rId21"/>
    <p:sldId id="285" r:id="rId22"/>
    <p:sldId id="278" r:id="rId23"/>
    <p:sldId id="281" r:id="rId24"/>
    <p:sldId id="279" r:id="rId25"/>
    <p:sldId id="280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7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86216" autoAdjust="0"/>
  </p:normalViewPr>
  <p:slideViewPr>
    <p:cSldViewPr snapToGrid="0" snapToObjects="1">
      <p:cViewPr varScale="1">
        <p:scale>
          <a:sx n="139" d="100"/>
          <a:sy n="139" d="100"/>
        </p:scale>
        <p:origin x="1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1ED3-6C89-9F43-9AFB-9F974EBB5E2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B43F-353D-2047-9806-0B7A0017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6B43F-353D-2047-9806-0B7A0017F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0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6B43F-353D-2047-9806-0B7A0017F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6B43F-353D-2047-9806-0B7A0017F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6B43F-353D-2047-9806-0B7A0017F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the maximal d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F3C7-CEE6-FA42-8BA2-29FECB14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1F236-865A-344C-81B4-419A20C7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D2A68-DADA-EA4C-89BB-E2689C7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8057-FB32-5F46-81F1-FB3B3428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126F-17CC-A644-A49C-C03B7DC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53A4-6BF9-F741-B333-D08B8F2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80796-354C-C944-BC96-47333A465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BEC9-F0AA-7F40-9D91-B1C98DE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BF5B-8642-5045-B0D7-F0701BB6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E2DA-F7DC-FD47-953C-2CDD7016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A7DFA-AAB5-4141-AB3D-3E53C22E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EE20E-9130-E047-B726-1C2AAD3C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A521-6551-EF48-A894-17A4CFC6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BFF1-ACA6-DE4C-97E7-5F5CBE3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0A8B-1C59-9741-9964-A02EF7E1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3774-B9EF-354E-904D-80218ED8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D84-CA7F-EC45-A8BF-5E9F7D82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1CD7-D5F3-F94E-B1C0-5BE106C8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CC3C-C465-854A-8194-9508AD2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B92A-E621-A14A-8B37-45B2FAC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895-FE3C-234E-8F49-B824C3D7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1D5B-DF1B-164E-A0F5-868B4FAD3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965B-C8ED-E149-8BBD-93A41D28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9E46-3A89-D74E-B64E-109874C2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2EB8-3337-994B-885A-DCF01473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63F4-0484-434D-B449-6CA6A69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52CE-9196-904D-9B5E-096CF434E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1960-B596-C14B-BF68-03205E3B7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655C-0DE0-A84D-BD20-EC182F32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0113-8CF5-5140-A493-8912B1E8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CE6E-8AB5-024C-99E8-7950BD1F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8A4D-1D1A-D44F-8D56-7A480E82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2CC4-0330-904B-943C-F88EBB06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E55F-84A6-B44A-8939-43A9F498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770F7-25DA-214F-B7B8-F94F7C140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0DC6-F86A-D842-819F-8DEAD7047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99BE9-1B8A-5A42-AED2-6928C97B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1BC40-5426-6E44-BC47-12E32372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4B33B-766B-5948-8E2B-9CC8869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8D32-0510-BB4E-9EF5-B91131A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2B1D7-020D-D340-8357-D56EA83F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637A-F1F1-2347-AE06-403EEFBF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CC7C-A987-8247-B683-DB3F97B3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31657-508B-514A-A947-99A9E8B4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BD094-7D4B-0949-9DC4-B9B4AE5B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2AC9-95A7-B04C-ADA7-A89C8C8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3AFB-0916-5F4A-B279-65C65247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CEB1-0844-4047-AE53-FDEA21D5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4867F-9025-1C45-BFC7-9C1AB1FD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B57-775A-274D-9FD0-7215631E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1B5F6-5A99-4845-8A60-EA2B5AB1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B049-BF62-AD4A-8020-05A49169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C3C1-AC9E-A34C-AEBB-6692A161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25796-E7AD-EA41-B648-7BC700FE8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9B0E7-23E7-E34A-9E54-0BA6E32B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2A8F-5B8E-FB42-AD49-4E677AC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B7CB-E3D6-6149-9140-6576AE0F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078A-EE2F-F54D-B232-0254FF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0C52C-DB55-0647-AD9A-C62747AE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8A2D-39AD-9E44-AF0D-DD6E62B9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F25F-E7F4-6542-815D-D13413C8F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A31-8CC5-4A49-8A59-1BD8E161660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2FDB-B65A-4D4C-A254-F63DA1C76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774A-91C5-8A4B-BE84-4B976CA02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666-68E1-B14E-9A12-A6DA0B732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Genome 540: Discussion Section </a:t>
            </a:r>
            <a:br>
              <a:rPr lang="en-US" dirty="0"/>
            </a:br>
            <a:r>
              <a:rPr lang="en-US" dirty="0"/>
              <a:t>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E37F9-8528-AD4A-BB7A-81DA695C9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171"/>
            <a:ext cx="9144000" cy="1655762"/>
          </a:xfrm>
        </p:spPr>
        <p:txBody>
          <a:bodyPr/>
          <a:lstStyle/>
          <a:p>
            <a:r>
              <a:rPr lang="en-US" dirty="0"/>
              <a:t>Dani Faivre</a:t>
            </a:r>
          </a:p>
        </p:txBody>
      </p:sp>
    </p:spTree>
    <p:extLst>
      <p:ext uri="{BB962C8B-B14F-4D97-AF65-F5344CB8AC3E}">
        <p14:creationId xmlns:p14="http://schemas.microsoft.com/office/powerpoint/2010/main" val="334993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9237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28163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334614" y="5044448"/>
            <a:ext cx="188267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29987" y="4079042"/>
            <a:ext cx="0" cy="981434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216819" y="2316066"/>
            <a:ext cx="732" cy="274441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03740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3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226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24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607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307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1977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729C-160B-1140-A979-210076C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74A0-08A7-B846-8BAF-48299C67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9" y="1837500"/>
            <a:ext cx="10843161" cy="4351338"/>
          </a:xfrm>
        </p:spPr>
        <p:txBody>
          <a:bodyPr/>
          <a:lstStyle/>
          <a:p>
            <a:r>
              <a:rPr lang="en-US" dirty="0"/>
              <a:t>HW Quick Recap</a:t>
            </a:r>
          </a:p>
          <a:p>
            <a:r>
              <a:rPr lang="en-US" dirty="0"/>
              <a:t>HW4 Questions?</a:t>
            </a:r>
          </a:p>
          <a:p>
            <a:r>
              <a:rPr lang="en-US" dirty="0"/>
              <a:t>HW5 Introduction</a:t>
            </a:r>
          </a:p>
        </p:txBody>
      </p:sp>
    </p:spTree>
    <p:extLst>
      <p:ext uri="{BB962C8B-B14F-4D97-AF65-F5344CB8AC3E}">
        <p14:creationId xmlns:p14="http://schemas.microsoft.com/office/powerpoint/2010/main" val="45249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131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1793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356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090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568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893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598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7317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434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36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63065"/>
          </a:xfrm>
        </p:spPr>
        <p:txBody>
          <a:bodyPr>
            <a:normAutofit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Use test cases with known output</a:t>
            </a:r>
          </a:p>
          <a:p>
            <a:r>
              <a:rPr lang="en-US" dirty="0"/>
              <a:t>Descriptions:</a:t>
            </a:r>
          </a:p>
          <a:p>
            <a:pPr lvl="1"/>
            <a:r>
              <a:rPr lang="en-US" dirty="0"/>
              <a:t>Descriptions should reflect some annotation from the </a:t>
            </a:r>
            <a:r>
              <a:rPr lang="en-US" dirty="0" err="1"/>
              <a:t>genbank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It may be that there is no overlapping annotations in which case you do not have to report one</a:t>
            </a:r>
          </a:p>
          <a:p>
            <a:r>
              <a:rPr lang="en-US" dirty="0"/>
              <a:t>Working together</a:t>
            </a:r>
          </a:p>
          <a:p>
            <a:pPr lvl="1"/>
            <a:r>
              <a:rPr lang="en-US" dirty="0"/>
              <a:t>It’s okay to compare final output, just not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5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23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219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23691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8276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1284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905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5875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03523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3671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913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</a:t>
            </a:r>
          </a:p>
          <a:p>
            <a:pPr lvl="1">
              <a:buFont typeface="Calibri" panose="020F0502020204030204" pitchFamily="34" charset="0"/>
              <a:buChar char="ꟷ"/>
            </a:pPr>
            <a:r>
              <a:rPr lang="en-US" dirty="0"/>
              <a:t> Assume that any input graph text file lists the vertices in depth order</a:t>
            </a:r>
          </a:p>
          <a:p>
            <a:pPr lvl="2"/>
            <a:r>
              <a:rPr lang="en-US" dirty="0"/>
              <a:t>Write your representation of the graph image in depth order</a:t>
            </a:r>
          </a:p>
          <a:p>
            <a:pPr lvl="2"/>
            <a:r>
              <a:rPr lang="en-US" dirty="0"/>
              <a:t>Make sure you write the sequence graph file in depth order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write separate functions for parts 1, 2, and 3 instead of programs, but two programs are recommended. 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round any floating point numbers, but do include at least 2 decimal places!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What if there are multiple highest weighted paths?</a:t>
            </a:r>
          </a:p>
        </p:txBody>
      </p:sp>
    </p:spTree>
    <p:extLst>
      <p:ext uri="{BB962C8B-B14F-4D97-AF65-F5344CB8AC3E}">
        <p14:creationId xmlns:p14="http://schemas.microsoft.com/office/powerpoint/2010/main" val="2361106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75080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8676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</p:spTree>
    <p:extLst>
      <p:ext uri="{BB962C8B-B14F-4D97-AF65-F5344CB8AC3E}">
        <p14:creationId xmlns:p14="http://schemas.microsoft.com/office/powerpoint/2010/main" val="3672538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4544" y="967592"/>
            <a:ext cx="2932722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5016447" y="2772532"/>
            <a:ext cx="42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D-segment:        5, 10, 4.44</a:t>
            </a:r>
            <a:br>
              <a:rPr lang="en-US" sz="2400" dirty="0"/>
            </a:br>
            <a:r>
              <a:rPr lang="en-US" sz="2400" dirty="0"/>
              <a:t>	        (start, end, max)</a:t>
            </a:r>
          </a:p>
        </p:txBody>
      </p:sp>
    </p:spTree>
    <p:extLst>
      <p:ext uri="{BB962C8B-B14F-4D97-AF65-F5344CB8AC3E}">
        <p14:creationId xmlns:p14="http://schemas.microsoft.com/office/powerpoint/2010/main" val="613274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65" y="1594193"/>
            <a:ext cx="7315200" cy="472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071" y="687295"/>
            <a:ext cx="671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Pseudo-code for the D-segment algorithm:</a:t>
            </a:r>
          </a:p>
        </p:txBody>
      </p:sp>
    </p:spTree>
    <p:extLst>
      <p:ext uri="{BB962C8B-B14F-4D97-AF65-F5344CB8AC3E}">
        <p14:creationId xmlns:p14="http://schemas.microsoft.com/office/powerpoint/2010/main" val="161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34230"/>
            <a:ext cx="8108254" cy="52108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Due 11:59pm on Sunday, Feb 14</a:t>
            </a:r>
          </a:p>
          <a:p>
            <a:r>
              <a:rPr lang="en-US" sz="2400" dirty="0"/>
              <a:t>Assignment: use D-segment algorithm to identify sequence segments with high copy number.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Input: </a:t>
            </a:r>
          </a:p>
          <a:p>
            <a:pPr lvl="2"/>
            <a:r>
              <a:rPr lang="en-US" dirty="0"/>
              <a:t>File with read start counts at each position along a chromosome (Chromosome\</a:t>
            </a:r>
            <a:r>
              <a:rPr lang="en-US" dirty="0" err="1"/>
              <a:t>tPosition</a:t>
            </a:r>
            <a:r>
              <a:rPr lang="en-US" dirty="0"/>
              <a:t>\</a:t>
            </a:r>
            <a:r>
              <a:rPr lang="en-US" dirty="0" err="1"/>
              <a:t>tScore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Scoring scheme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Output:</a:t>
            </a:r>
          </a:p>
          <a:p>
            <a:pPr lvl="2"/>
            <a:r>
              <a:rPr lang="en-US" dirty="0"/>
              <a:t>Number of normal and elevated copy-number segments</a:t>
            </a:r>
          </a:p>
          <a:p>
            <a:pPr lvl="2"/>
            <a:r>
              <a:rPr lang="en-US" dirty="0"/>
              <a:t>List of elevated copy-number segments (start, end, score)</a:t>
            </a:r>
          </a:p>
          <a:p>
            <a:pPr lvl="2"/>
            <a:r>
              <a:rPr lang="en-US" dirty="0"/>
              <a:t>Annotations for the first three segments (look up using UCSC genome browser)</a:t>
            </a:r>
          </a:p>
          <a:p>
            <a:pPr lvl="2"/>
            <a:r>
              <a:rPr lang="en-US" dirty="0"/>
              <a:t>Histograms of read-start counts (i.e. number of positions with 0, 1, 2, and &gt;=3 read-starts) for non-elevated and elevated segments</a:t>
            </a:r>
          </a:p>
        </p:txBody>
      </p:sp>
    </p:spTree>
    <p:extLst>
      <p:ext uri="{BB962C8B-B14F-4D97-AF65-F5344CB8AC3E}">
        <p14:creationId xmlns:p14="http://schemas.microsoft.com/office/powerpoint/2010/main" val="233297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6678-90C1-EE4A-9A03-12E7169C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Checking if you match the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58DC-55FE-DD46-A65C-54956420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testing your code on the example, run ‘diff’ between your output and the sample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diff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your_output.txt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example_output.txt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The only differences should be the header. </a:t>
            </a:r>
          </a:p>
        </p:txBody>
      </p:sp>
    </p:spTree>
    <p:extLst>
      <p:ext uri="{BB962C8B-B14F-4D97-AF65-F5344CB8AC3E}">
        <p14:creationId xmlns:p14="http://schemas.microsoft.com/office/powerpoint/2010/main" val="76384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CD53-F173-7840-9577-FCBFE811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Diff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E4E54-D523-AE40-A67B-E20A93A5E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9811" y="389980"/>
            <a:ext cx="8852189" cy="5794690"/>
          </a:xfrm>
        </p:spPr>
      </p:pic>
    </p:spTree>
    <p:extLst>
      <p:ext uri="{BB962C8B-B14F-4D97-AF65-F5344CB8AC3E}">
        <p14:creationId xmlns:p14="http://schemas.microsoft.com/office/powerpoint/2010/main" val="343564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CD53-F173-7840-9577-FCBFE811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Diff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E4E54-D523-AE40-A67B-E20A93A5E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9811" y="389980"/>
            <a:ext cx="8852189" cy="57946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F495B-A871-4AB8-936E-CA5BBAE0D1D9}"/>
              </a:ext>
            </a:extLst>
          </p:cNvPr>
          <p:cNvSpPr txBox="1"/>
          <p:nvPr/>
        </p:nvSpPr>
        <p:spPr>
          <a:xfrm>
            <a:off x="3668295" y="4245811"/>
            <a:ext cx="4160252" cy="276999"/>
          </a:xfrm>
          <a:prstGeom prst="rect">
            <a:avLst/>
          </a:prstGeom>
          <a:solidFill>
            <a:srgbClr val="F1F5FA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diff –y file1.txt file2.txt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3BACE-CB17-4F1C-94E8-5B39175D3368}"/>
              </a:ext>
            </a:extLst>
          </p:cNvPr>
          <p:cNvSpPr txBox="1"/>
          <p:nvPr/>
        </p:nvSpPr>
        <p:spPr>
          <a:xfrm>
            <a:off x="3489347" y="5353673"/>
            <a:ext cx="855311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Lucida Console" panose="020B0609040504020204" pitchFamily="49" charset="0"/>
              </a:rPr>
              <a:t>I need to go to the store.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 I need to go to the store.</a:t>
            </a:r>
          </a:p>
          <a:p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I need to buy some apples.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 I need to buy some apples.</a:t>
            </a:r>
          </a:p>
          <a:p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       &gt;</a:t>
            </a:r>
            <a:r>
              <a:rPr lang="en-US" sz="1200" b="1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Oh yeah, I also need to buy grated cheese.</a:t>
            </a:r>
          </a:p>
          <a:p>
            <a:r>
              <a:rPr lang="en-US" sz="1200" b="0" dirty="0">
                <a:solidFill>
                  <a:prstClr val="black"/>
                </a:solidFill>
                <a:latin typeface="Lucida Console" panose="020B0609040504020204" pitchFamily="49" charset="0"/>
              </a:rPr>
              <a:t>When I get home, I'll wash the dog.      When I get home, I'll wash the dog.</a:t>
            </a:r>
          </a:p>
        </p:txBody>
      </p:sp>
    </p:spTree>
    <p:extLst>
      <p:ext uri="{BB962C8B-B14F-4D97-AF65-F5344CB8AC3E}">
        <p14:creationId xmlns:p14="http://schemas.microsoft.com/office/powerpoint/2010/main" val="39583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Maximal segment vs. Maximal D-segment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Maximal 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a higher score</a:t>
            </a:r>
          </a:p>
          <a:p>
            <a:pPr lvl="1"/>
            <a:r>
              <a:rPr lang="en-US" dirty="0"/>
              <a:t>No segment properly containing the segment satisfies the above condition</a:t>
            </a:r>
          </a:p>
          <a:p>
            <a:pPr>
              <a:spcBef>
                <a:spcPts val="3000"/>
              </a:spcBef>
            </a:pPr>
            <a:r>
              <a:rPr lang="en-US" dirty="0"/>
              <a:t>Maximal D-segment: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score &lt; D, where D is the </a:t>
            </a:r>
            <a:r>
              <a:rPr lang="en-US" dirty="0" err="1"/>
              <a:t>dropoff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No D-segment properly containing the D-segment satisfies the above condition</a:t>
            </a:r>
          </a:p>
          <a:p>
            <a:pPr lvl="1"/>
            <a:r>
              <a:rPr lang="en-US" dirty="0"/>
              <a:t>The segment score must be &gt;= S, where S &gt;= -D</a:t>
            </a:r>
          </a:p>
        </p:txBody>
      </p:sp>
    </p:spTree>
    <p:extLst>
      <p:ext uri="{BB962C8B-B14F-4D97-AF65-F5344CB8AC3E}">
        <p14:creationId xmlns:p14="http://schemas.microsoft.com/office/powerpoint/2010/main" val="26367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2759</Words>
  <Application>Microsoft Office PowerPoint</Application>
  <PresentationFormat>Widescreen</PresentationFormat>
  <Paragraphs>469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Lucida Console</vt:lpstr>
      <vt:lpstr>Office Theme</vt:lpstr>
      <vt:lpstr>Genome 540: Discussion Section  Week 5</vt:lpstr>
      <vt:lpstr>Agenda</vt:lpstr>
      <vt:lpstr>HW comments</vt:lpstr>
      <vt:lpstr>HW4 questions?</vt:lpstr>
      <vt:lpstr>HW5 </vt:lpstr>
      <vt:lpstr>Checking if you match the template</vt:lpstr>
      <vt:lpstr>Diff Example</vt:lpstr>
      <vt:lpstr>Diff Example</vt:lpstr>
      <vt:lpstr>Maximal segment vs. Maximal D-segment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Section 3</dc:title>
  <dc:creator>Eliah G. Overbey</dc:creator>
  <cp:lastModifiedBy>dfaivre</cp:lastModifiedBy>
  <cp:revision>31</cp:revision>
  <dcterms:created xsi:type="dcterms:W3CDTF">2019-01-23T20:27:55Z</dcterms:created>
  <dcterms:modified xsi:type="dcterms:W3CDTF">2021-02-05T00:34:26Z</dcterms:modified>
</cp:coreProperties>
</file>