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37" r:id="rId3"/>
    <p:sldId id="266" r:id="rId4"/>
    <p:sldId id="267" r:id="rId5"/>
    <p:sldId id="268" r:id="rId6"/>
    <p:sldId id="269" r:id="rId7"/>
    <p:sldId id="260" r:id="rId8"/>
    <p:sldId id="273" r:id="rId9"/>
    <p:sldId id="272" r:id="rId10"/>
    <p:sldId id="270" r:id="rId11"/>
    <p:sldId id="293" r:id="rId12"/>
    <p:sldId id="294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38" r:id="rId23"/>
    <p:sldId id="341" r:id="rId24"/>
    <p:sldId id="340" r:id="rId25"/>
    <p:sldId id="342" r:id="rId26"/>
    <p:sldId id="347" r:id="rId27"/>
    <p:sldId id="350" r:id="rId28"/>
    <p:sldId id="351" r:id="rId29"/>
    <p:sldId id="345" r:id="rId30"/>
    <p:sldId id="346" r:id="rId31"/>
    <p:sldId id="348" r:id="rId32"/>
    <p:sldId id="328" r:id="rId33"/>
    <p:sldId id="352" r:id="rId34"/>
    <p:sldId id="349" r:id="rId35"/>
    <p:sldId id="277" r:id="rId36"/>
    <p:sldId id="31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B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427" autoAdjust="0"/>
  </p:normalViewPr>
  <p:slideViewPr>
    <p:cSldViewPr snapToGrid="0">
      <p:cViewPr>
        <p:scale>
          <a:sx n="75" d="100"/>
          <a:sy n="75" d="100"/>
        </p:scale>
        <p:origin x="117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5T22:56:26.6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1 962,'0'-2,"1"1,0 0,-1 0,1 0,0 0,0 0,-1 0,1 0,0 0,0 0,0 0,0 0,0 1,1-1,-1 0,0 1,0-1,0 1,1-1,-1 1,1-1,39-11,-27 8,224-77,67-39,487-257,-545 250,113-60,-300 152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5T22:56:27.7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1,'10'0,"-1"2,1-1,0 1,-1 0,1 1,-1 0,0 1,0 0,0 0,-1 1,6 3,19 15,-1 1,9 10,-8-6,734 568,-433-362,144 67,-300-203,-46-26,0 7,-99-56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5T22:56:29.8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1 994,'16'-4,"0"-1,0-1,12-7,30-11,21-5,323-124,-301 108,-2-3,81-55,37-44,-208 142,1 0,-1 0,0-1,0 0,-1-1,0 0,0 0,-1 0,1-1,-2 0,1-1,-1 0,0 0,-1 0,2-5,5-17,2-1,1 1,1 1,2 1,1 0,6-4,10-21,-23 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5T22:56:30.9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0,'20'18,"0"0,2-2,0 0,0-2,1 0,22 8,34 12,42 10,-38-15,332 129,382 132,-738-268,-1 3,-1 2,20 15,30 14,-57-32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5T22:56:42.4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0 643,'398'-186,"-245"116,101-35,26 4,-22 8,-207 72,29-16,-25 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5T22:56:43.5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1,'29'2,"-1"2,1 1,-1 2,0 0,-1 2,12 6,12 3,253 68,48-3,42 11,-335-78,201 53,110 50,-326-102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5T22:56:45.0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1,'33'3,"1"1,-1 2,0 1,-1 1,1 2,-2 1,23 12,37 12,-1-3,342 112,-286-102,151 23,-207-47,45 18,-85-22,-17-6,-2-3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5T22:56:46.1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1 726,'33'-28,"2"2,1 1,0 1,2 3,1 1,2-2,369-187,-243 126,-109 58,1 2,45-11,-51 19,0-4,-1-1,40-23,3-15,-51 27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5BB20-A41D-451C-8B50-E845617DEC9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705B3-CA93-473C-912D-5BFE44BB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9772C-4522-334A-9716-CD76CA24A2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6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up how to do the addition in this statement. Will it create an underflow issue.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2BAB-26D5-9F4D-85B4-8EAC4FA0C7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705B3-CA93-473C-912D-5BFE44BB0A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4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2BAB-26D5-9F4D-85B4-8EAC4FA0C7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4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705B3-CA93-473C-912D-5BFE44BB0A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3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2BAB-26D5-9F4D-85B4-8EAC4FA0C72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2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B466-CB32-40DE-9CEA-5D6E8BDC0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81A84-1E00-470C-858C-66998AF69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E9BE7-EE8E-4BF8-998C-9C0E88AF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E4C-D7C1-42CC-8917-76AFB639A39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FD2B4-464E-4731-AFF6-F73D2CC3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44613-7460-4E28-9BB6-A7C0259B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F362-5475-43D4-8263-6FEA6AE9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0A06-2BD1-4971-A49D-BC065C42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64FAE-B02A-4031-8840-C1358F49F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57E42-3BE4-419B-8FEA-450FB414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E4C-D7C1-42CC-8917-76AFB639A39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F0344-0C9E-4052-B7EC-176202CB5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AB970-E713-4F28-B44C-2E8609CC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F362-5475-43D4-8263-6FEA6AE9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4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E93F70-CB75-4C46-82D2-DCEDCECE6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8A8AC-B510-4BD0-8090-6325932E7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884C-F4F4-454D-BA1A-47564229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E4C-D7C1-42CC-8917-76AFB639A39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259D1-9832-415C-A9B6-5F54C2AE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34DBB-A22D-48B0-AE3B-427C0A42B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F362-5475-43D4-8263-6FEA6AE9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3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104C2-6776-446A-9AF5-77908362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B0B3D-F34E-4CD3-BD57-2C9C3A2DB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014EF-46E8-47C7-88EC-808D2FC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E4C-D7C1-42CC-8917-76AFB639A39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6E510-980A-410A-B747-13B9BD0E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A1CFE-4319-459B-A00D-A8E0BB1A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F362-5475-43D4-8263-6FEA6AE9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8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F714B-6F46-4C1E-8B2D-76CA200CF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6A70E-2E31-4484-9AB6-379A57C84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95FF2-1C04-482E-9089-ABC7A177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E4C-D7C1-42CC-8917-76AFB639A39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8E990-3BF2-429F-AD11-C6783D68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1AF1C-9E0C-438A-A580-5CA506EE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F362-5475-43D4-8263-6FEA6AE9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6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BBC1-7C2A-4994-A7B2-CA5C031D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2F264-3D43-4F4D-8F25-13FC97E8D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01A71-63AC-4738-A463-CE91BBA01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F55B-B195-4B6B-BBCE-250B6D3D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E4C-D7C1-42CC-8917-76AFB639A39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7A326-ABE9-4B86-8C24-02756BC35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52D3B-1344-4240-9A45-4620FA25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F362-5475-43D4-8263-6FEA6AE9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7EB81-2749-487A-9B33-3CDB77AF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20214-9F2E-4875-8B61-6677BFFF8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37B52-8587-4CB4-8F35-C6AB3FE12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13F99F-7C3F-4FF2-80B0-5EE0CFAF8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1ADB9-AE94-4CAE-80D7-9DEEC60FA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F71796-DEF3-4BA9-B895-7FD10084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E4C-D7C1-42CC-8917-76AFB639A39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AD8D3-5AEE-4B86-9DA7-D9EDE894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5D473F-7251-45CA-9A73-2B9A6D36F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F362-5475-43D4-8263-6FEA6AE9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4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E26FC-14E9-4926-911F-AB4DA4CD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4E1DA-31EE-4B4F-B4E6-4C1E80EA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E4C-D7C1-42CC-8917-76AFB639A39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69862-4A21-4300-9E2E-3959C2CC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1DAD8-F7A0-46F0-A18B-823D22F7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F362-5475-43D4-8263-6FEA6AE9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2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AE201-1B87-4D27-96C7-0167F02D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E4C-D7C1-42CC-8917-76AFB639A39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1DEA5-9876-47F3-B9DD-4F0D5DE5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0B7E7-DD8A-4D9C-AD2B-F0BC8081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F362-5475-43D4-8263-6FEA6AE9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4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37F1-DC7A-4916-AC39-0A92E319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2965B-6D77-4AE0-A4B7-2371D09AC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103D1-A98B-4DA6-A4F7-3B71AE9DA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C4AA6-E2AF-46D7-BE00-CB3BAD45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E4C-D7C1-42CC-8917-76AFB639A39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0CC39-1BD6-4603-AC9E-329746D71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7D1A9-1305-4B6E-8E8B-02E2B9A5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F362-5475-43D4-8263-6FEA6AE9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9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750E-CCDD-4602-8F25-C67244D1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DE27B-032A-4149-9584-C0F9167EC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99AAD-1D6F-4714-91E6-B0C0EA2C9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0D647-11E8-4BCC-9D33-742B2489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E4C-D7C1-42CC-8917-76AFB639A39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1E6E5-3379-40F3-872B-B1272AF5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5786B-A58F-431E-A75C-66DDFF2F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F362-5475-43D4-8263-6FEA6AE9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8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55314-E73C-4236-8014-80D8F29D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F17AB-E3CB-4CFA-9AA6-9D5540D52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C0A33-A18E-4520-A11A-AA4C1D3DF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CE4C-D7C1-42CC-8917-76AFB639A39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48956-D341-44A4-B230-3264C1266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D3AD3-68AC-47F2-BAA0-29470FFB6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DF362-5475-43D4-8263-6FEA6AE9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4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9.png"/><Relationship Id="rId7" Type="http://schemas.openxmlformats.org/officeDocument/2006/relationships/customXml" Target="../ink/ink2.xml"/><Relationship Id="rId12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NULL"/><Relationship Id="rId4" Type="http://schemas.openxmlformats.org/officeDocument/2006/relationships/image" Target="../media/image10.png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2.png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gasstationwithoutpumps.wordpress.com/2014/05/06/sum-of-probabilities-in-log-prob-space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C699-B952-FB4B-B50B-F4DE5D299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Section </a:t>
            </a:r>
            <a:br>
              <a:rPr lang="en-US" dirty="0"/>
            </a:br>
            <a:r>
              <a:rPr lang="en-US" dirty="0"/>
              <a:t>Week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46A09-937A-3C40-B148-EBDE51ACC7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 Faivre</a:t>
            </a:r>
          </a:p>
          <a:p>
            <a:r>
              <a:rPr lang="en-US" dirty="0"/>
              <a:t>Feb 25, 2021</a:t>
            </a:r>
          </a:p>
        </p:txBody>
      </p:sp>
    </p:spTree>
    <p:extLst>
      <p:ext uri="{BB962C8B-B14F-4D97-AF65-F5344CB8AC3E}">
        <p14:creationId xmlns:p14="http://schemas.microsoft.com/office/powerpoint/2010/main" val="86102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1E93E22D-8E8F-4269-9A84-8DC45F1CB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68" y="3021008"/>
            <a:ext cx="2956617" cy="1972625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6A638353-C753-4E65-AC7E-5CF357EC3675}"/>
              </a:ext>
            </a:extLst>
          </p:cNvPr>
          <p:cNvSpPr txBox="1"/>
          <p:nvPr/>
        </p:nvSpPr>
        <p:spPr>
          <a:xfrm>
            <a:off x="5745577" y="165410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1,2,0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F3FF3B-DC7B-4326-A1B3-C95E3EEE7984}"/>
              </a:ext>
            </a:extLst>
          </p:cNvPr>
          <p:cNvCxnSpPr>
            <a:cxnSpLocks/>
          </p:cNvCxnSpPr>
          <p:nvPr/>
        </p:nvCxnSpPr>
        <p:spPr>
          <a:xfrm>
            <a:off x="4569537" y="236939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B042FDF-F371-4460-9D79-B860926A514D}"/>
              </a:ext>
            </a:extLst>
          </p:cNvPr>
          <p:cNvSpPr txBox="1"/>
          <p:nvPr/>
        </p:nvSpPr>
        <p:spPr>
          <a:xfrm>
            <a:off x="4280735" y="266157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EF6351-1BAF-4670-9DBC-F4A0C8DD6BAE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569537" y="295396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B6E69D-247B-4359-A706-D06172B2E91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858338" y="280776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775D7DB-61D9-4A69-AD9B-DAB07EBDC5E5}"/>
              </a:ext>
            </a:extLst>
          </p:cNvPr>
          <p:cNvSpPr txBox="1"/>
          <p:nvPr/>
        </p:nvSpPr>
        <p:spPr>
          <a:xfrm>
            <a:off x="5147140" y="267733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7B45CF-C5CD-49E3-96F2-0F2EC4D8D9AF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5435942" y="296972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9E9576-9D70-4F47-9703-3B7A2B064A17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5724743" y="2823530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695FBAA-BF1A-4120-AEAE-903DA325B7F4}"/>
              </a:ext>
            </a:extLst>
          </p:cNvPr>
          <p:cNvSpPr txBox="1"/>
          <p:nvPr/>
        </p:nvSpPr>
        <p:spPr>
          <a:xfrm>
            <a:off x="4280735" y="326741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C0CB86-32E3-4755-B727-97E2F1665A62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569537" y="355980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70E92C-E44B-4867-9245-27DE3A7807A3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4858338" y="3413607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363E607-B097-4C95-A18C-211833B2D578}"/>
              </a:ext>
            </a:extLst>
          </p:cNvPr>
          <p:cNvSpPr txBox="1"/>
          <p:nvPr/>
        </p:nvSpPr>
        <p:spPr>
          <a:xfrm>
            <a:off x="4281290" y="385218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46F33E-53FB-40E6-B74D-66D8DEA0C92A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4858893" y="3998383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C4B044C-7C26-4B86-B088-5AE7FF6F519D}"/>
              </a:ext>
            </a:extLst>
          </p:cNvPr>
          <p:cNvSpPr txBox="1"/>
          <p:nvPr/>
        </p:nvSpPr>
        <p:spPr>
          <a:xfrm>
            <a:off x="4340284" y="202885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EA2B46-0A76-4784-970A-607BD9BD1BF7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4917887" y="2175047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67BE02-8D30-427C-A217-7803A676DE66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4629086" y="1861287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FE8098A-C138-458E-8882-C2CED15FC6EF}"/>
              </a:ext>
            </a:extLst>
          </p:cNvPr>
          <p:cNvSpPr txBox="1"/>
          <p:nvPr/>
        </p:nvSpPr>
        <p:spPr>
          <a:xfrm>
            <a:off x="4916086" y="164427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0,2,0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868EA6-147F-470C-ADDA-D310F1809B70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5493689" y="179046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A333D8-A8ED-446B-9C61-BBDF395BC541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04888" y="147670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045A7C9-0868-4A84-8FEB-111A995A43B2}"/>
              </a:ext>
            </a:extLst>
          </p:cNvPr>
          <p:cNvSpPr txBox="1"/>
          <p:nvPr/>
        </p:nvSpPr>
        <p:spPr>
          <a:xfrm>
            <a:off x="5493689" y="126215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0,3,0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3FFCEE-7001-499B-93C4-204E13FAF852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6071292" y="1408350"/>
            <a:ext cx="2888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2F9C0A3-F5BE-4753-B464-C6789049419C}"/>
              </a:ext>
            </a:extLst>
          </p:cNvPr>
          <p:cNvCxnSpPr>
            <a:cxnSpLocks/>
          </p:cNvCxnSpPr>
          <p:nvPr/>
        </p:nvCxnSpPr>
        <p:spPr>
          <a:xfrm>
            <a:off x="5423463" y="237925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F1BB779-0E26-4953-9655-D72DE0509C9E}"/>
              </a:ext>
            </a:extLst>
          </p:cNvPr>
          <p:cNvSpPr txBox="1"/>
          <p:nvPr/>
        </p:nvSpPr>
        <p:spPr>
          <a:xfrm>
            <a:off x="5150737" y="385218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1,1,3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842A874-A217-426D-BA64-2355F0856C51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5728340" y="3998383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84B336C-CCFF-4FD8-B517-D9A4D8C91D00}"/>
              </a:ext>
            </a:extLst>
          </p:cNvPr>
          <p:cNvSpPr txBox="1"/>
          <p:nvPr/>
        </p:nvSpPr>
        <p:spPr>
          <a:xfrm>
            <a:off x="5138258" y="326171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9D7880-CAF3-49CC-A168-839F39C55711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5427060" y="355410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3011800-6CC9-4986-B351-D9C1DCC803FF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5715861" y="340791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744157D-B042-465A-8975-7B62C8450FD9}"/>
              </a:ext>
            </a:extLst>
          </p:cNvPr>
          <p:cNvSpPr txBox="1"/>
          <p:nvPr/>
        </p:nvSpPr>
        <p:spPr>
          <a:xfrm>
            <a:off x="6008259" y="267825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2,1,1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36605D6-B557-477E-9D8A-EA8965973748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6297061" y="297064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2DC6DC4-3738-434E-BE12-3F79910A3065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6585862" y="282444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903AA7-3DA5-4CFB-834E-108AFB8B2403}"/>
              </a:ext>
            </a:extLst>
          </p:cNvPr>
          <p:cNvCxnSpPr>
            <a:cxnSpLocks/>
          </p:cNvCxnSpPr>
          <p:nvPr/>
        </p:nvCxnSpPr>
        <p:spPr>
          <a:xfrm>
            <a:off x="6284582" y="238017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34F1039-97A1-4CE7-8984-6DC2A34766F8}"/>
              </a:ext>
            </a:extLst>
          </p:cNvPr>
          <p:cNvSpPr txBox="1"/>
          <p:nvPr/>
        </p:nvSpPr>
        <p:spPr>
          <a:xfrm>
            <a:off x="6011856" y="385310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2,1,3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380AF78-6BF4-43CA-8330-6129E9D930E8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6589459" y="399930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9A4726C-FD7C-4665-8DD9-BD128EAA2549}"/>
              </a:ext>
            </a:extLst>
          </p:cNvPr>
          <p:cNvSpPr txBox="1"/>
          <p:nvPr/>
        </p:nvSpPr>
        <p:spPr>
          <a:xfrm>
            <a:off x="5999377" y="326263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2,1,2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6FEE1DA-B5B7-48B0-8E8D-44389035FEC4}"/>
              </a:ext>
            </a:extLst>
          </p:cNvPr>
          <p:cNvCxnSpPr>
            <a:cxnSpLocks/>
            <a:stCxn id="78" idx="2"/>
          </p:cNvCxnSpPr>
          <p:nvPr/>
        </p:nvCxnSpPr>
        <p:spPr>
          <a:xfrm>
            <a:off x="6288179" y="355502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E94169-B94C-4E0A-8295-9461DE7AF827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6576980" y="340882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A2EA42BA-CC7F-4000-8774-F797D050C13F}"/>
              </a:ext>
            </a:extLst>
          </p:cNvPr>
          <p:cNvSpPr txBox="1"/>
          <p:nvPr/>
        </p:nvSpPr>
        <p:spPr>
          <a:xfrm>
            <a:off x="5169775" y="203868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1,1,0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3EF8815-C8E0-4430-8870-D5CC66559DD2}"/>
              </a:ext>
            </a:extLst>
          </p:cNvPr>
          <p:cNvCxnSpPr>
            <a:cxnSpLocks/>
            <a:stCxn id="95" idx="3"/>
          </p:cNvCxnSpPr>
          <p:nvPr/>
        </p:nvCxnSpPr>
        <p:spPr>
          <a:xfrm>
            <a:off x="5747378" y="218487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04C13A4-F56C-461F-9584-81AE1F82DB67}"/>
              </a:ext>
            </a:extLst>
          </p:cNvPr>
          <p:cNvCxnSpPr>
            <a:cxnSpLocks/>
            <a:endCxn id="95" idx="0"/>
          </p:cNvCxnSpPr>
          <p:nvPr/>
        </p:nvCxnSpPr>
        <p:spPr>
          <a:xfrm flipH="1">
            <a:off x="5458577" y="1871118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12798ED-280B-43D2-BCDA-E36471E0926D}"/>
              </a:ext>
            </a:extLst>
          </p:cNvPr>
          <p:cNvCxnSpPr>
            <a:cxnSpLocks/>
            <a:stCxn id="98" idx="3"/>
          </p:cNvCxnSpPr>
          <p:nvPr/>
        </p:nvCxnSpPr>
        <p:spPr>
          <a:xfrm>
            <a:off x="6323180" y="1800300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17FD54D-EFB2-4310-B9CB-17063982F90E}"/>
              </a:ext>
            </a:extLst>
          </p:cNvPr>
          <p:cNvCxnSpPr>
            <a:cxnSpLocks/>
            <a:endCxn id="98" idx="0"/>
          </p:cNvCxnSpPr>
          <p:nvPr/>
        </p:nvCxnSpPr>
        <p:spPr>
          <a:xfrm flipH="1">
            <a:off x="6034379" y="1486540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418A062-9B11-4A8D-A1C0-619A0C582BD5}"/>
              </a:ext>
            </a:extLst>
          </p:cNvPr>
          <p:cNvSpPr txBox="1"/>
          <p:nvPr/>
        </p:nvSpPr>
        <p:spPr>
          <a:xfrm>
            <a:off x="6323180" y="127198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1,3,0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6D4AE48-CD06-48DC-B77D-C6E6AB39E8A7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6900783" y="141818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5246728-9835-46B2-84B4-73BA3BA4DC12}"/>
              </a:ext>
            </a:extLst>
          </p:cNvPr>
          <p:cNvSpPr txBox="1"/>
          <p:nvPr/>
        </p:nvSpPr>
        <p:spPr>
          <a:xfrm>
            <a:off x="6038107" y="205790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2,1,0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90B362F-C40A-4EEF-AB00-0167A4A84F20}"/>
              </a:ext>
            </a:extLst>
          </p:cNvPr>
          <p:cNvCxnSpPr>
            <a:cxnSpLocks/>
            <a:stCxn id="106" idx="3"/>
          </p:cNvCxnSpPr>
          <p:nvPr/>
        </p:nvCxnSpPr>
        <p:spPr>
          <a:xfrm>
            <a:off x="6615710" y="220409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FA39CA1-D024-44FD-BCD2-B02205518F51}"/>
              </a:ext>
            </a:extLst>
          </p:cNvPr>
          <p:cNvCxnSpPr>
            <a:cxnSpLocks/>
            <a:endCxn id="106" idx="0"/>
          </p:cNvCxnSpPr>
          <p:nvPr/>
        </p:nvCxnSpPr>
        <p:spPr>
          <a:xfrm flipH="1">
            <a:off x="6326909" y="189033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9ED5AFFC-2A7A-4A01-A033-2E65B0094D4D}"/>
              </a:ext>
            </a:extLst>
          </p:cNvPr>
          <p:cNvSpPr txBox="1"/>
          <p:nvPr/>
        </p:nvSpPr>
        <p:spPr>
          <a:xfrm>
            <a:off x="6611809" y="1662057"/>
            <a:ext cx="5879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2,2,0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FACB9FB-DA06-412C-B9C5-F965520636EC}"/>
              </a:ext>
            </a:extLst>
          </p:cNvPr>
          <p:cNvCxnSpPr>
            <a:cxnSpLocks/>
            <a:stCxn id="109" idx="3"/>
            <a:endCxn id="120" idx="1"/>
          </p:cNvCxnSpPr>
          <p:nvPr/>
        </p:nvCxnSpPr>
        <p:spPr>
          <a:xfrm>
            <a:off x="7199787" y="1808251"/>
            <a:ext cx="293989" cy="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A0960F7-419F-45CB-B66F-A6D9E6AEE1DA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6905798" y="1554259"/>
            <a:ext cx="266424" cy="107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184C5010-F0DB-44F7-B2AD-312BF1EC0869}"/>
              </a:ext>
            </a:extLst>
          </p:cNvPr>
          <p:cNvSpPr txBox="1"/>
          <p:nvPr/>
        </p:nvSpPr>
        <p:spPr>
          <a:xfrm>
            <a:off x="7098927" y="128547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2,3,0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9AC252C-0B54-45FC-8C60-0125E6837EF5}"/>
              </a:ext>
            </a:extLst>
          </p:cNvPr>
          <p:cNvCxnSpPr>
            <a:cxnSpLocks/>
            <a:stCxn id="113" idx="3"/>
          </p:cNvCxnSpPr>
          <p:nvPr/>
        </p:nvCxnSpPr>
        <p:spPr>
          <a:xfrm>
            <a:off x="7676530" y="143166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9CC6726-086C-4098-AAE3-C8AC4D0FEACB}"/>
              </a:ext>
            </a:extLst>
          </p:cNvPr>
          <p:cNvSpPr txBox="1"/>
          <p:nvPr/>
        </p:nvSpPr>
        <p:spPr>
          <a:xfrm>
            <a:off x="6900612" y="210486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3,1,0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C4E3B8F-AB77-43C8-B738-249D2B9DA31A}"/>
              </a:ext>
            </a:extLst>
          </p:cNvPr>
          <p:cNvCxnSpPr>
            <a:cxnSpLocks/>
          </p:cNvCxnSpPr>
          <p:nvPr/>
        </p:nvCxnSpPr>
        <p:spPr>
          <a:xfrm flipH="1">
            <a:off x="7320352" y="1962330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5AC25D13-F3B0-4F49-8E46-9B803FDF576E}"/>
              </a:ext>
            </a:extLst>
          </p:cNvPr>
          <p:cNvSpPr txBox="1"/>
          <p:nvPr/>
        </p:nvSpPr>
        <p:spPr>
          <a:xfrm>
            <a:off x="7493776" y="166238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3,2,0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F01A4BE-683A-4F9E-B19B-A68A11F626DC}"/>
              </a:ext>
            </a:extLst>
          </p:cNvPr>
          <p:cNvCxnSpPr>
            <a:cxnSpLocks/>
          </p:cNvCxnSpPr>
          <p:nvPr/>
        </p:nvCxnSpPr>
        <p:spPr>
          <a:xfrm flipH="1">
            <a:off x="7932116" y="1586733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31A936B9-3284-4F66-9998-D354BD33A98D}"/>
              </a:ext>
            </a:extLst>
          </p:cNvPr>
          <p:cNvSpPr txBox="1"/>
          <p:nvPr/>
        </p:nvSpPr>
        <p:spPr>
          <a:xfrm>
            <a:off x="8054017" y="133816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66F3391-1798-4952-8A7D-C721C2E805B9}"/>
              </a:ext>
            </a:extLst>
          </p:cNvPr>
          <p:cNvCxnSpPr>
            <a:cxnSpLocks/>
          </p:cNvCxnSpPr>
          <p:nvPr/>
        </p:nvCxnSpPr>
        <p:spPr>
          <a:xfrm>
            <a:off x="4565940" y="416013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16E68EE4-E908-484D-B708-784C3BECB0C1}"/>
              </a:ext>
            </a:extLst>
          </p:cNvPr>
          <p:cNvSpPr txBox="1"/>
          <p:nvPr/>
        </p:nvSpPr>
        <p:spPr>
          <a:xfrm>
            <a:off x="4277693" y="4452521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0,1,4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18CAE60-2803-4BBC-ADF2-FF7E29950A6E}"/>
              </a:ext>
            </a:extLst>
          </p:cNvPr>
          <p:cNvCxnSpPr>
            <a:cxnSpLocks/>
            <a:stCxn id="135" idx="3"/>
          </p:cNvCxnSpPr>
          <p:nvPr/>
        </p:nvCxnSpPr>
        <p:spPr>
          <a:xfrm>
            <a:off x="4855296" y="4598715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37225F7E-0C78-47EB-AB38-995C199E2473}"/>
              </a:ext>
            </a:extLst>
          </p:cNvPr>
          <p:cNvSpPr txBox="1"/>
          <p:nvPr/>
        </p:nvSpPr>
        <p:spPr>
          <a:xfrm>
            <a:off x="5147140" y="4452521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1,1,4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1A82381-68D8-48A0-9330-5B529102C1A2}"/>
              </a:ext>
            </a:extLst>
          </p:cNvPr>
          <p:cNvCxnSpPr>
            <a:cxnSpLocks/>
            <a:stCxn id="140" idx="3"/>
          </p:cNvCxnSpPr>
          <p:nvPr/>
        </p:nvCxnSpPr>
        <p:spPr>
          <a:xfrm>
            <a:off x="5724743" y="4598715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895C762-AC8E-4E42-8FCA-49E0AC2BFE3F}"/>
              </a:ext>
            </a:extLst>
          </p:cNvPr>
          <p:cNvCxnSpPr>
            <a:cxnSpLocks/>
          </p:cNvCxnSpPr>
          <p:nvPr/>
        </p:nvCxnSpPr>
        <p:spPr>
          <a:xfrm>
            <a:off x="5423463" y="4154437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BCB7774B-5731-4D1B-9652-D41299E81449}"/>
              </a:ext>
            </a:extLst>
          </p:cNvPr>
          <p:cNvSpPr txBox="1"/>
          <p:nvPr/>
        </p:nvSpPr>
        <p:spPr>
          <a:xfrm>
            <a:off x="6008259" y="445343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2,1,4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A439AF0-5178-4573-B61C-872F958BB29C}"/>
              </a:ext>
            </a:extLst>
          </p:cNvPr>
          <p:cNvCxnSpPr>
            <a:cxnSpLocks/>
            <a:stCxn id="144" idx="3"/>
          </p:cNvCxnSpPr>
          <p:nvPr/>
        </p:nvCxnSpPr>
        <p:spPr>
          <a:xfrm>
            <a:off x="6585862" y="4599633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6FF478E-68DB-4B8E-BB3B-3A4E87342243}"/>
              </a:ext>
            </a:extLst>
          </p:cNvPr>
          <p:cNvCxnSpPr>
            <a:cxnSpLocks/>
          </p:cNvCxnSpPr>
          <p:nvPr/>
        </p:nvCxnSpPr>
        <p:spPr>
          <a:xfrm>
            <a:off x="6284582" y="415535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39A2CA89-7DF6-4A0C-9F5D-7D9E4C1EF932}"/>
              </a:ext>
            </a:extLst>
          </p:cNvPr>
          <p:cNvSpPr txBox="1"/>
          <p:nvPr/>
        </p:nvSpPr>
        <p:spPr>
          <a:xfrm>
            <a:off x="6921733" y="265952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3,1,1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01BAC6E-1566-4E3A-B2F9-ECBD7C8C422F}"/>
              </a:ext>
            </a:extLst>
          </p:cNvPr>
          <p:cNvCxnSpPr>
            <a:cxnSpLocks/>
          </p:cNvCxnSpPr>
          <p:nvPr/>
        </p:nvCxnSpPr>
        <p:spPr>
          <a:xfrm flipH="1">
            <a:off x="7341473" y="2516996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7F14E601-7C74-4EA4-97E3-D21BA25689F9}"/>
              </a:ext>
            </a:extLst>
          </p:cNvPr>
          <p:cNvSpPr txBox="1"/>
          <p:nvPr/>
        </p:nvSpPr>
        <p:spPr>
          <a:xfrm>
            <a:off x="7514897" y="221704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3,2,1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54BF391-F72B-42CF-B246-BAB9467F9ECE}"/>
              </a:ext>
            </a:extLst>
          </p:cNvPr>
          <p:cNvCxnSpPr>
            <a:cxnSpLocks/>
          </p:cNvCxnSpPr>
          <p:nvPr/>
        </p:nvCxnSpPr>
        <p:spPr>
          <a:xfrm flipH="1">
            <a:off x="7953237" y="2141399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73B19F89-FD2C-4C9F-AF25-57AABD7A16EE}"/>
              </a:ext>
            </a:extLst>
          </p:cNvPr>
          <p:cNvSpPr txBox="1"/>
          <p:nvPr/>
        </p:nvSpPr>
        <p:spPr>
          <a:xfrm>
            <a:off x="8075138" y="189283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3,3,1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84FE747F-03B6-494E-A60E-6A76A4EFAC15}"/>
              </a:ext>
            </a:extLst>
          </p:cNvPr>
          <p:cNvSpPr txBox="1"/>
          <p:nvPr/>
        </p:nvSpPr>
        <p:spPr>
          <a:xfrm>
            <a:off x="6925883" y="324570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3,1,2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593169A-D7A1-48F7-B1E8-196C347D3F98}"/>
              </a:ext>
            </a:extLst>
          </p:cNvPr>
          <p:cNvCxnSpPr>
            <a:cxnSpLocks/>
          </p:cNvCxnSpPr>
          <p:nvPr/>
        </p:nvCxnSpPr>
        <p:spPr>
          <a:xfrm flipH="1">
            <a:off x="7345623" y="3103172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E8FE42EC-4903-4374-A978-E74ADCFB1D67}"/>
              </a:ext>
            </a:extLst>
          </p:cNvPr>
          <p:cNvSpPr txBox="1"/>
          <p:nvPr/>
        </p:nvSpPr>
        <p:spPr>
          <a:xfrm>
            <a:off x="7519047" y="280322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3,2,2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0859C3F-06F7-4D54-AA69-BE99207536C6}"/>
              </a:ext>
            </a:extLst>
          </p:cNvPr>
          <p:cNvCxnSpPr>
            <a:cxnSpLocks/>
          </p:cNvCxnSpPr>
          <p:nvPr/>
        </p:nvCxnSpPr>
        <p:spPr>
          <a:xfrm flipH="1">
            <a:off x="7957387" y="2727575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D7442D19-753F-43F1-B547-E3BCE56D4476}"/>
              </a:ext>
            </a:extLst>
          </p:cNvPr>
          <p:cNvSpPr txBox="1"/>
          <p:nvPr/>
        </p:nvSpPr>
        <p:spPr>
          <a:xfrm>
            <a:off x="8079288" y="247900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3,3,2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9E8FAB0-A018-4C31-92E9-203FA79C81F1}"/>
              </a:ext>
            </a:extLst>
          </p:cNvPr>
          <p:cNvSpPr txBox="1"/>
          <p:nvPr/>
        </p:nvSpPr>
        <p:spPr>
          <a:xfrm>
            <a:off x="6904093" y="3836121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3,1,3</a:t>
            </a: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5E40BE9B-782C-46BC-A96E-26770276CEF1}"/>
              </a:ext>
            </a:extLst>
          </p:cNvPr>
          <p:cNvCxnSpPr>
            <a:cxnSpLocks/>
          </p:cNvCxnSpPr>
          <p:nvPr/>
        </p:nvCxnSpPr>
        <p:spPr>
          <a:xfrm flipH="1">
            <a:off x="7323833" y="3693588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F6FAF5FD-FCBC-49E6-AE3F-C6AA02E5BDC4}"/>
              </a:ext>
            </a:extLst>
          </p:cNvPr>
          <p:cNvSpPr txBox="1"/>
          <p:nvPr/>
        </p:nvSpPr>
        <p:spPr>
          <a:xfrm>
            <a:off x="7497257" y="339363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3,2,3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98A25D28-73B6-431C-B41F-C68225E134BE}"/>
              </a:ext>
            </a:extLst>
          </p:cNvPr>
          <p:cNvCxnSpPr>
            <a:cxnSpLocks/>
          </p:cNvCxnSpPr>
          <p:nvPr/>
        </p:nvCxnSpPr>
        <p:spPr>
          <a:xfrm flipH="1">
            <a:off x="7935597" y="3317991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E2F6ECAB-5030-4E6D-A3AE-DA7DB40C1FB8}"/>
              </a:ext>
            </a:extLst>
          </p:cNvPr>
          <p:cNvSpPr txBox="1"/>
          <p:nvPr/>
        </p:nvSpPr>
        <p:spPr>
          <a:xfrm>
            <a:off x="8057498" y="306942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3,3,3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5483CC2F-224C-4CD5-9F01-5323DE7D6CB7}"/>
              </a:ext>
            </a:extLst>
          </p:cNvPr>
          <p:cNvSpPr txBox="1"/>
          <p:nvPr/>
        </p:nvSpPr>
        <p:spPr>
          <a:xfrm>
            <a:off x="6899231" y="445277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3,1,4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FBEBE03A-6C61-404E-9D56-B25AF3D068E9}"/>
              </a:ext>
            </a:extLst>
          </p:cNvPr>
          <p:cNvCxnSpPr>
            <a:cxnSpLocks/>
          </p:cNvCxnSpPr>
          <p:nvPr/>
        </p:nvCxnSpPr>
        <p:spPr>
          <a:xfrm flipH="1">
            <a:off x="7318971" y="4310244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972574A9-4EF8-499D-BC8B-122D540C7A92}"/>
              </a:ext>
            </a:extLst>
          </p:cNvPr>
          <p:cNvSpPr txBox="1"/>
          <p:nvPr/>
        </p:nvSpPr>
        <p:spPr>
          <a:xfrm>
            <a:off x="7492395" y="401029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3,2,4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C63ABCBA-95A2-4272-983A-28B7883AD1F0}"/>
              </a:ext>
            </a:extLst>
          </p:cNvPr>
          <p:cNvCxnSpPr>
            <a:cxnSpLocks/>
          </p:cNvCxnSpPr>
          <p:nvPr/>
        </p:nvCxnSpPr>
        <p:spPr>
          <a:xfrm flipH="1">
            <a:off x="7930735" y="3934647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102BEC8C-1BE3-462E-AC40-4F549A8211C6}"/>
              </a:ext>
            </a:extLst>
          </p:cNvPr>
          <p:cNvSpPr txBox="1"/>
          <p:nvPr/>
        </p:nvSpPr>
        <p:spPr>
          <a:xfrm>
            <a:off x="8052636" y="368608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3,3,4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5BAF242A-D56C-48F6-8119-5E4205E884D2}"/>
              </a:ext>
            </a:extLst>
          </p:cNvPr>
          <p:cNvCxnSpPr>
            <a:cxnSpLocks/>
          </p:cNvCxnSpPr>
          <p:nvPr/>
        </p:nvCxnSpPr>
        <p:spPr>
          <a:xfrm>
            <a:off x="7184701" y="293224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FC8200B7-1F18-423D-95DA-D3391F35D5F7}"/>
              </a:ext>
            </a:extLst>
          </p:cNvPr>
          <p:cNvCxnSpPr>
            <a:cxnSpLocks/>
          </p:cNvCxnSpPr>
          <p:nvPr/>
        </p:nvCxnSpPr>
        <p:spPr>
          <a:xfrm>
            <a:off x="7172222" y="2341769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2D19C9FF-F38A-4211-ABD4-0855B13ABF6E}"/>
              </a:ext>
            </a:extLst>
          </p:cNvPr>
          <p:cNvCxnSpPr>
            <a:cxnSpLocks/>
          </p:cNvCxnSpPr>
          <p:nvPr/>
        </p:nvCxnSpPr>
        <p:spPr>
          <a:xfrm>
            <a:off x="7175819" y="351662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2015CD3-A88F-4410-8F12-20AA4915748B}"/>
              </a:ext>
            </a:extLst>
          </p:cNvPr>
          <p:cNvCxnSpPr>
            <a:cxnSpLocks/>
          </p:cNvCxnSpPr>
          <p:nvPr/>
        </p:nvCxnSpPr>
        <p:spPr>
          <a:xfrm>
            <a:off x="7172222" y="411695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4AB8BFFC-B7A2-4614-A822-AD7E16E97910}"/>
              </a:ext>
            </a:extLst>
          </p:cNvPr>
          <p:cNvCxnSpPr>
            <a:cxnSpLocks/>
          </p:cNvCxnSpPr>
          <p:nvPr/>
        </p:nvCxnSpPr>
        <p:spPr>
          <a:xfrm>
            <a:off x="7772530" y="251696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87007338-A0F4-4593-9D50-DBB05C122E9E}"/>
              </a:ext>
            </a:extLst>
          </p:cNvPr>
          <p:cNvCxnSpPr>
            <a:cxnSpLocks/>
          </p:cNvCxnSpPr>
          <p:nvPr/>
        </p:nvCxnSpPr>
        <p:spPr>
          <a:xfrm>
            <a:off x="7760051" y="1926488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71A56016-2D40-4EEB-9375-C28633A9D71C}"/>
              </a:ext>
            </a:extLst>
          </p:cNvPr>
          <p:cNvCxnSpPr>
            <a:cxnSpLocks/>
          </p:cNvCxnSpPr>
          <p:nvPr/>
        </p:nvCxnSpPr>
        <p:spPr>
          <a:xfrm>
            <a:off x="7763648" y="310134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779EAF26-9551-4E2A-9036-01406C0EEA52}"/>
              </a:ext>
            </a:extLst>
          </p:cNvPr>
          <p:cNvCxnSpPr>
            <a:cxnSpLocks/>
          </p:cNvCxnSpPr>
          <p:nvPr/>
        </p:nvCxnSpPr>
        <p:spPr>
          <a:xfrm>
            <a:off x="7760051" y="370167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10E2994-EA93-4431-AB5B-A29C4147A080}"/>
              </a:ext>
            </a:extLst>
          </p:cNvPr>
          <p:cNvCxnSpPr>
            <a:cxnSpLocks/>
          </p:cNvCxnSpPr>
          <p:nvPr/>
        </p:nvCxnSpPr>
        <p:spPr>
          <a:xfrm>
            <a:off x="8325524" y="219112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4323070D-FA46-41A0-93EA-FDFAFD0FF9A7}"/>
              </a:ext>
            </a:extLst>
          </p:cNvPr>
          <p:cNvCxnSpPr>
            <a:cxnSpLocks/>
          </p:cNvCxnSpPr>
          <p:nvPr/>
        </p:nvCxnSpPr>
        <p:spPr>
          <a:xfrm>
            <a:off x="8313045" y="160065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DA56A935-878E-43F9-8600-61360B001A90}"/>
              </a:ext>
            </a:extLst>
          </p:cNvPr>
          <p:cNvCxnSpPr>
            <a:cxnSpLocks/>
          </p:cNvCxnSpPr>
          <p:nvPr/>
        </p:nvCxnSpPr>
        <p:spPr>
          <a:xfrm>
            <a:off x="8316642" y="277550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73DA5AAF-66B6-4CCB-AF0F-64EF858ECC69}"/>
              </a:ext>
            </a:extLst>
          </p:cNvPr>
          <p:cNvCxnSpPr>
            <a:cxnSpLocks/>
          </p:cNvCxnSpPr>
          <p:nvPr/>
        </p:nvCxnSpPr>
        <p:spPr>
          <a:xfrm>
            <a:off x="8313045" y="337583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DE9E335-70A6-4DC7-B33C-D8B882E2DF11}"/>
              </a:ext>
            </a:extLst>
          </p:cNvPr>
          <p:cNvCxnSpPr/>
          <p:nvPr/>
        </p:nvCxnSpPr>
        <p:spPr>
          <a:xfrm flipV="1">
            <a:off x="3122497" y="1695855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5EC0EC0D-3863-4E3A-916C-11E6535185D9}"/>
              </a:ext>
            </a:extLst>
          </p:cNvPr>
          <p:cNvSpPr txBox="1"/>
          <p:nvPr/>
        </p:nvSpPr>
        <p:spPr>
          <a:xfrm flipH="1">
            <a:off x="3309601" y="1649706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58E79D96-660F-43B1-8562-FEEDA1A48A5A}"/>
              </a:ext>
            </a:extLst>
          </p:cNvPr>
          <p:cNvCxnSpPr/>
          <p:nvPr/>
        </p:nvCxnSpPr>
        <p:spPr>
          <a:xfrm flipV="1">
            <a:off x="3122499" y="1270940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331832D8-3EB2-4575-9EB0-A88F1630D8CF}"/>
              </a:ext>
            </a:extLst>
          </p:cNvPr>
          <p:cNvSpPr txBox="1"/>
          <p:nvPr/>
        </p:nvSpPr>
        <p:spPr>
          <a:xfrm flipH="1">
            <a:off x="3052475" y="123759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67996C68-AA09-489C-B51A-11E5DE7E45CB}"/>
              </a:ext>
            </a:extLst>
          </p:cNvPr>
          <p:cNvCxnSpPr/>
          <p:nvPr/>
        </p:nvCxnSpPr>
        <p:spPr>
          <a:xfrm>
            <a:off x="3122497" y="1695855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1792ADC-FFC9-4ECA-9369-5A222F57B36A}"/>
              </a:ext>
            </a:extLst>
          </p:cNvPr>
          <p:cNvSpPr txBox="1"/>
          <p:nvPr/>
        </p:nvSpPr>
        <p:spPr>
          <a:xfrm flipH="1">
            <a:off x="2843205" y="1733655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BAD8ED1-BD5C-48F8-9B48-778D816CC962}"/>
              </a:ext>
            </a:extLst>
          </p:cNvPr>
          <p:cNvSpPr txBox="1"/>
          <p:nvPr/>
        </p:nvSpPr>
        <p:spPr>
          <a:xfrm>
            <a:off x="8779739" y="3355113"/>
            <a:ext cx="215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 0   1  2  3  4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D05A0CFA-3E31-4B5B-BAD8-45402BE41709}"/>
              </a:ext>
            </a:extLst>
          </p:cNvPr>
          <p:cNvSpPr txBox="1"/>
          <p:nvPr/>
        </p:nvSpPr>
        <p:spPr>
          <a:xfrm flipH="1">
            <a:off x="4004222" y="2298187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ndale Mono" charset="0"/>
                <a:ea typeface="Andale Mono" charset="0"/>
                <a:cs typeface="Andale Mono" charset="0"/>
              </a:rPr>
              <a:t>--M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2842DC0-8385-40FA-8E93-708BCD0D7488}"/>
              </a:ext>
            </a:extLst>
          </p:cNvPr>
          <p:cNvSpPr txBox="1"/>
          <p:nvPr/>
        </p:nvSpPr>
        <p:spPr>
          <a:xfrm flipH="1">
            <a:off x="4788230" y="2501800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ndale Mono" charset="0"/>
                <a:ea typeface="Andale Mono" charset="0"/>
                <a:cs typeface="Andale Mono" charset="0"/>
              </a:rPr>
              <a:t>M--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D9FC6034-5539-4D9C-A86F-CB0244ECDBC7}"/>
              </a:ext>
            </a:extLst>
          </p:cNvPr>
          <p:cNvSpPr txBox="1"/>
          <p:nvPr/>
        </p:nvSpPr>
        <p:spPr>
          <a:xfrm flipH="1">
            <a:off x="4788230" y="3119259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ndale Mono" charset="0"/>
                <a:ea typeface="Andale Mono" charset="0"/>
                <a:cs typeface="Andale Mono" charset="0"/>
              </a:rPr>
              <a:t>M--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BBFA89C-6268-45F7-98D1-35E2FEB241B6}"/>
              </a:ext>
            </a:extLst>
          </p:cNvPr>
          <p:cNvSpPr txBox="1"/>
          <p:nvPr/>
        </p:nvSpPr>
        <p:spPr>
          <a:xfrm flipH="1">
            <a:off x="4790789" y="369006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ndale Mono" charset="0"/>
                <a:ea typeface="Andale Mono" charset="0"/>
                <a:cs typeface="Andale Mono" charset="0"/>
              </a:rPr>
              <a:t>M--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1B1BBCA-20A8-454D-ADB0-76ADA0DD60B6}"/>
              </a:ext>
            </a:extLst>
          </p:cNvPr>
          <p:cNvSpPr txBox="1"/>
          <p:nvPr/>
        </p:nvSpPr>
        <p:spPr>
          <a:xfrm flipH="1">
            <a:off x="4790789" y="4305949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ndale Mono" charset="0"/>
                <a:ea typeface="Andale Mono" charset="0"/>
                <a:cs typeface="Andale Mono" charset="0"/>
              </a:rPr>
              <a:t>M--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7BADC29-7906-4A3F-AD0C-7B67220E8177}"/>
              </a:ext>
            </a:extLst>
          </p:cNvPr>
          <p:cNvSpPr txBox="1"/>
          <p:nvPr/>
        </p:nvSpPr>
        <p:spPr>
          <a:xfrm flipH="1">
            <a:off x="4788230" y="1867472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ndale Mono" charset="0"/>
                <a:ea typeface="Andale Mono" charset="0"/>
                <a:cs typeface="Andale Mono" charset="0"/>
              </a:rPr>
              <a:t>M--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797F438-5182-4764-8AC4-8AC00517B542}"/>
              </a:ext>
            </a:extLst>
          </p:cNvPr>
          <p:cNvSpPr txBox="1"/>
          <p:nvPr/>
        </p:nvSpPr>
        <p:spPr>
          <a:xfrm flipH="1">
            <a:off x="4373036" y="1630526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ndale Mono" charset="0"/>
                <a:ea typeface="Andale Mono" charset="0"/>
                <a:cs typeface="Andale Mono" charset="0"/>
              </a:rPr>
              <a:t>-S-</a:t>
            </a:r>
          </a:p>
        </p:txBody>
      </p:sp>
    </p:spTree>
    <p:extLst>
      <p:ext uri="{BB962C8B-B14F-4D97-AF65-F5344CB8AC3E}">
        <p14:creationId xmlns:p14="http://schemas.microsoft.com/office/powerpoint/2010/main" val="14820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76" grpId="0"/>
      <p:bldP spid="177" grpId="0"/>
      <p:bldP spid="178" grpId="0"/>
      <p:bldP spid="179" grpId="0"/>
      <p:bldP spid="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AABEA09-8526-A34C-87DF-2F54FB2AFBD3}"/>
              </a:ext>
            </a:extLst>
          </p:cNvPr>
          <p:cNvSpPr txBox="1"/>
          <p:nvPr/>
        </p:nvSpPr>
        <p:spPr>
          <a:xfrm>
            <a:off x="5842310" y="2426559"/>
            <a:ext cx="184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6C0CB8-BC54-5A4A-9BB9-AF6C5BEAF619}"/>
              </a:ext>
            </a:extLst>
          </p:cNvPr>
          <p:cNvSpPr txBox="1"/>
          <p:nvPr/>
        </p:nvSpPr>
        <p:spPr>
          <a:xfrm>
            <a:off x="6190380" y="1394682"/>
            <a:ext cx="184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Hidden States: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037C92-4A07-044E-AC0A-68A95F3BA1F2}"/>
              </a:ext>
            </a:extLst>
          </p:cNvPr>
          <p:cNvSpPr txBox="1"/>
          <p:nvPr/>
        </p:nvSpPr>
        <p:spPr>
          <a:xfrm>
            <a:off x="7467364" y="415061"/>
            <a:ext cx="184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C94E80-FA2F-8E4B-9015-091E4867E528}"/>
              </a:ext>
            </a:extLst>
          </p:cNvPr>
          <p:cNvSpPr txBox="1"/>
          <p:nvPr/>
        </p:nvSpPr>
        <p:spPr>
          <a:xfrm>
            <a:off x="290482" y="1961884"/>
            <a:ext cx="460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 we predict what the weather was based on observing a person’s behavior?</a:t>
            </a:r>
          </a:p>
        </p:txBody>
      </p:sp>
    </p:spTree>
    <p:extLst>
      <p:ext uri="{BB962C8B-B14F-4D97-AF65-F5344CB8AC3E}">
        <p14:creationId xmlns:p14="http://schemas.microsoft.com/office/powerpoint/2010/main" val="2992305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Walk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Walk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Walk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Walk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</p:spTree>
    <p:extLst>
      <p:ext uri="{BB962C8B-B14F-4D97-AF65-F5344CB8AC3E}">
        <p14:creationId xmlns:p14="http://schemas.microsoft.com/office/powerpoint/2010/main" val="1828867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Walk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Walk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Walk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Walk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349227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Walk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Walk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Walk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Walk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CB646D0-F8DA-874C-869B-5D8C5CE79AEC}"/>
              </a:ext>
            </a:extLst>
          </p:cNvPr>
          <p:cNvCxnSpPr/>
          <p:nvPr/>
        </p:nvCxnSpPr>
        <p:spPr>
          <a:xfrm>
            <a:off x="3262297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941A15-38C5-244A-97F9-E990224365EC}"/>
              </a:ext>
            </a:extLst>
          </p:cNvPr>
          <p:cNvCxnSpPr/>
          <p:nvPr/>
        </p:nvCxnSpPr>
        <p:spPr>
          <a:xfrm>
            <a:off x="4165736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0D381F1-3E19-3B48-BE7A-1290FBE41915}"/>
              </a:ext>
            </a:extLst>
          </p:cNvPr>
          <p:cNvCxnSpPr>
            <a:cxnSpLocks/>
          </p:cNvCxnSpPr>
          <p:nvPr/>
        </p:nvCxnSpPr>
        <p:spPr>
          <a:xfrm flipV="1">
            <a:off x="2465180" y="5589349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9FAA09-1580-F140-9618-8510C8595F83}"/>
              </a:ext>
            </a:extLst>
          </p:cNvPr>
          <p:cNvCxnSpPr/>
          <p:nvPr/>
        </p:nvCxnSpPr>
        <p:spPr>
          <a:xfrm>
            <a:off x="5047139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8E7D6F3-67CE-4D43-BFE6-B68EC0199456}"/>
              </a:ext>
            </a:extLst>
          </p:cNvPr>
          <p:cNvCxnSpPr/>
          <p:nvPr/>
        </p:nvCxnSpPr>
        <p:spPr>
          <a:xfrm>
            <a:off x="5950578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55DF485-4914-5448-B51B-03D5E438922A}"/>
              </a:ext>
            </a:extLst>
          </p:cNvPr>
          <p:cNvCxnSpPr/>
          <p:nvPr/>
        </p:nvCxnSpPr>
        <p:spPr>
          <a:xfrm>
            <a:off x="6854018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647CC5D-E1DB-4848-8714-28518670AC10}"/>
              </a:ext>
            </a:extLst>
          </p:cNvPr>
          <p:cNvCxnSpPr/>
          <p:nvPr/>
        </p:nvCxnSpPr>
        <p:spPr>
          <a:xfrm>
            <a:off x="7757457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D72D1C1-FFC7-F84B-B570-721B6939D130}"/>
              </a:ext>
            </a:extLst>
          </p:cNvPr>
          <p:cNvCxnSpPr/>
          <p:nvPr/>
        </p:nvCxnSpPr>
        <p:spPr>
          <a:xfrm>
            <a:off x="8672439" y="5629771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724FA4-1323-AF45-BBC5-C214ECA1006B}"/>
              </a:ext>
            </a:extLst>
          </p:cNvPr>
          <p:cNvCxnSpPr/>
          <p:nvPr/>
        </p:nvCxnSpPr>
        <p:spPr>
          <a:xfrm>
            <a:off x="3250422" y="6376493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95B1A93-E539-9F4D-8E70-B4BC19F1C366}"/>
              </a:ext>
            </a:extLst>
          </p:cNvPr>
          <p:cNvCxnSpPr/>
          <p:nvPr/>
        </p:nvCxnSpPr>
        <p:spPr>
          <a:xfrm>
            <a:off x="4153861" y="6376493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EA3761E-19B6-3046-B77C-DFE13000C49E}"/>
              </a:ext>
            </a:extLst>
          </p:cNvPr>
          <p:cNvCxnSpPr/>
          <p:nvPr/>
        </p:nvCxnSpPr>
        <p:spPr>
          <a:xfrm>
            <a:off x="5035264" y="6376493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D340282-C0AF-A144-BCDB-A75289BBF2A2}"/>
              </a:ext>
            </a:extLst>
          </p:cNvPr>
          <p:cNvCxnSpPr/>
          <p:nvPr/>
        </p:nvCxnSpPr>
        <p:spPr>
          <a:xfrm>
            <a:off x="5938703" y="6376493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9367915-9D3D-D042-B073-71E9FB2E48C1}"/>
              </a:ext>
            </a:extLst>
          </p:cNvPr>
          <p:cNvCxnSpPr/>
          <p:nvPr/>
        </p:nvCxnSpPr>
        <p:spPr>
          <a:xfrm>
            <a:off x="6842143" y="6376493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2AB64A6-7BA5-CB45-A5B7-EFA1103AA36D}"/>
              </a:ext>
            </a:extLst>
          </p:cNvPr>
          <p:cNvCxnSpPr/>
          <p:nvPr/>
        </p:nvCxnSpPr>
        <p:spPr>
          <a:xfrm>
            <a:off x="7745582" y="6376493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59BFBD6-3D9C-9B4C-842A-BB6CAD10E2BB}"/>
              </a:ext>
            </a:extLst>
          </p:cNvPr>
          <p:cNvCxnSpPr/>
          <p:nvPr/>
        </p:nvCxnSpPr>
        <p:spPr>
          <a:xfrm>
            <a:off x="8660564" y="637593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CB9854E-4360-674C-8648-949ACA09BA8D}"/>
              </a:ext>
            </a:extLst>
          </p:cNvPr>
          <p:cNvCxnSpPr>
            <a:cxnSpLocks/>
          </p:cNvCxnSpPr>
          <p:nvPr/>
        </p:nvCxnSpPr>
        <p:spPr>
          <a:xfrm>
            <a:off x="2455018" y="6064428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16FEECD-6974-F240-BA33-5C2AD7ABE567}"/>
              </a:ext>
            </a:extLst>
          </p:cNvPr>
          <p:cNvCxnSpPr>
            <a:cxnSpLocks/>
          </p:cNvCxnSpPr>
          <p:nvPr/>
        </p:nvCxnSpPr>
        <p:spPr>
          <a:xfrm flipV="1">
            <a:off x="3307566" y="5812768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2A60C24-7FE0-8143-AB95-FDAFC310D3D1}"/>
              </a:ext>
            </a:extLst>
          </p:cNvPr>
          <p:cNvCxnSpPr>
            <a:cxnSpLocks/>
          </p:cNvCxnSpPr>
          <p:nvPr/>
        </p:nvCxnSpPr>
        <p:spPr>
          <a:xfrm>
            <a:off x="3250787" y="5829586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EFD1CFC-013D-4D47-906B-9B499F233341}"/>
              </a:ext>
            </a:extLst>
          </p:cNvPr>
          <p:cNvCxnSpPr>
            <a:cxnSpLocks/>
          </p:cNvCxnSpPr>
          <p:nvPr/>
        </p:nvCxnSpPr>
        <p:spPr>
          <a:xfrm flipV="1">
            <a:off x="4170368" y="5816829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0F11CE2-08A4-BB43-B82B-A5BACCA2B644}"/>
              </a:ext>
            </a:extLst>
          </p:cNvPr>
          <p:cNvCxnSpPr>
            <a:cxnSpLocks/>
          </p:cNvCxnSpPr>
          <p:nvPr/>
        </p:nvCxnSpPr>
        <p:spPr>
          <a:xfrm>
            <a:off x="4113589" y="5833647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CE5C15B-D74F-404F-8ACE-C7CF8A1D8656}"/>
              </a:ext>
            </a:extLst>
          </p:cNvPr>
          <p:cNvCxnSpPr>
            <a:cxnSpLocks/>
          </p:cNvCxnSpPr>
          <p:nvPr/>
        </p:nvCxnSpPr>
        <p:spPr>
          <a:xfrm flipV="1">
            <a:off x="5082782" y="5835971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FADB74C-74FE-D64B-92BB-9FA8EB797AC0}"/>
              </a:ext>
            </a:extLst>
          </p:cNvPr>
          <p:cNvCxnSpPr>
            <a:cxnSpLocks/>
          </p:cNvCxnSpPr>
          <p:nvPr/>
        </p:nvCxnSpPr>
        <p:spPr>
          <a:xfrm>
            <a:off x="5026003" y="5852789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70FEF2E-EAC0-254F-BCF0-67A9716DB52A}"/>
              </a:ext>
            </a:extLst>
          </p:cNvPr>
          <p:cNvCxnSpPr>
            <a:cxnSpLocks/>
          </p:cNvCxnSpPr>
          <p:nvPr/>
        </p:nvCxnSpPr>
        <p:spPr>
          <a:xfrm flipV="1">
            <a:off x="5980674" y="5830998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BDB2F3F-E13D-0343-939E-FD134049F12C}"/>
              </a:ext>
            </a:extLst>
          </p:cNvPr>
          <p:cNvCxnSpPr>
            <a:cxnSpLocks/>
          </p:cNvCxnSpPr>
          <p:nvPr/>
        </p:nvCxnSpPr>
        <p:spPr>
          <a:xfrm>
            <a:off x="5923895" y="5847816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A4EB53F-6A04-D744-9593-62118886C1BE}"/>
              </a:ext>
            </a:extLst>
          </p:cNvPr>
          <p:cNvCxnSpPr>
            <a:cxnSpLocks/>
          </p:cNvCxnSpPr>
          <p:nvPr/>
        </p:nvCxnSpPr>
        <p:spPr>
          <a:xfrm flipV="1">
            <a:off x="6914209" y="5836981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2152AE5-1B06-7A4C-9CD3-ADFE61D28994}"/>
              </a:ext>
            </a:extLst>
          </p:cNvPr>
          <p:cNvCxnSpPr>
            <a:cxnSpLocks/>
          </p:cNvCxnSpPr>
          <p:nvPr/>
        </p:nvCxnSpPr>
        <p:spPr>
          <a:xfrm>
            <a:off x="6857430" y="5853799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E0A9DFE-E273-AB4F-AFB4-E7D51FB01441}"/>
              </a:ext>
            </a:extLst>
          </p:cNvPr>
          <p:cNvCxnSpPr>
            <a:cxnSpLocks/>
          </p:cNvCxnSpPr>
          <p:nvPr/>
        </p:nvCxnSpPr>
        <p:spPr>
          <a:xfrm flipV="1">
            <a:off x="7784126" y="583946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C55249-8292-C84B-BC78-1F25BE17F157}"/>
              </a:ext>
            </a:extLst>
          </p:cNvPr>
          <p:cNvCxnSpPr>
            <a:cxnSpLocks/>
          </p:cNvCxnSpPr>
          <p:nvPr/>
        </p:nvCxnSpPr>
        <p:spPr>
          <a:xfrm>
            <a:off x="7727347" y="585628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C9E153C-F799-3247-9927-43DBADA64424}"/>
              </a:ext>
            </a:extLst>
          </p:cNvPr>
          <p:cNvCxnSpPr>
            <a:cxnSpLocks/>
          </p:cNvCxnSpPr>
          <p:nvPr/>
        </p:nvCxnSpPr>
        <p:spPr>
          <a:xfrm flipV="1">
            <a:off x="8717343" y="5835067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A5FA672-710B-9B4C-91DE-5D5088342CAC}"/>
              </a:ext>
            </a:extLst>
          </p:cNvPr>
          <p:cNvCxnSpPr>
            <a:cxnSpLocks/>
          </p:cNvCxnSpPr>
          <p:nvPr/>
        </p:nvCxnSpPr>
        <p:spPr>
          <a:xfrm>
            <a:off x="8660564" y="5851885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5A1A5AD-3872-D244-BB64-9EF3E7E67B12}"/>
              </a:ext>
            </a:extLst>
          </p:cNvPr>
          <p:cNvSpPr txBox="1"/>
          <p:nvPr/>
        </p:nvSpPr>
        <p:spPr>
          <a:xfrm>
            <a:off x="36466" y="5730950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possible paths</a:t>
            </a:r>
          </a:p>
        </p:txBody>
      </p:sp>
    </p:spTree>
    <p:extLst>
      <p:ext uri="{BB962C8B-B14F-4D97-AF65-F5344CB8AC3E}">
        <p14:creationId xmlns:p14="http://schemas.microsoft.com/office/powerpoint/2010/main" val="4093635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Walk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Walk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Walk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Walk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CB646D0-F8DA-874C-869B-5D8C5CE79AEC}"/>
              </a:ext>
            </a:extLst>
          </p:cNvPr>
          <p:cNvCxnSpPr/>
          <p:nvPr/>
        </p:nvCxnSpPr>
        <p:spPr>
          <a:xfrm>
            <a:off x="3262297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941A15-38C5-244A-97F9-E990224365EC}"/>
              </a:ext>
            </a:extLst>
          </p:cNvPr>
          <p:cNvCxnSpPr/>
          <p:nvPr/>
        </p:nvCxnSpPr>
        <p:spPr>
          <a:xfrm>
            <a:off x="4165736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0D381F1-3E19-3B48-BE7A-1290FBE41915}"/>
              </a:ext>
            </a:extLst>
          </p:cNvPr>
          <p:cNvCxnSpPr>
            <a:cxnSpLocks/>
          </p:cNvCxnSpPr>
          <p:nvPr/>
        </p:nvCxnSpPr>
        <p:spPr>
          <a:xfrm flipV="1">
            <a:off x="2465180" y="5589349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9FAA09-1580-F140-9618-8510C8595F83}"/>
              </a:ext>
            </a:extLst>
          </p:cNvPr>
          <p:cNvCxnSpPr/>
          <p:nvPr/>
        </p:nvCxnSpPr>
        <p:spPr>
          <a:xfrm>
            <a:off x="5047139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8E7D6F3-67CE-4D43-BFE6-B68EC0199456}"/>
              </a:ext>
            </a:extLst>
          </p:cNvPr>
          <p:cNvCxnSpPr/>
          <p:nvPr/>
        </p:nvCxnSpPr>
        <p:spPr>
          <a:xfrm>
            <a:off x="5950578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55DF485-4914-5448-B51B-03D5E438922A}"/>
              </a:ext>
            </a:extLst>
          </p:cNvPr>
          <p:cNvCxnSpPr/>
          <p:nvPr/>
        </p:nvCxnSpPr>
        <p:spPr>
          <a:xfrm>
            <a:off x="6854018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647CC5D-E1DB-4848-8714-28518670AC10}"/>
              </a:ext>
            </a:extLst>
          </p:cNvPr>
          <p:cNvCxnSpPr/>
          <p:nvPr/>
        </p:nvCxnSpPr>
        <p:spPr>
          <a:xfrm>
            <a:off x="7757457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D72D1C1-FFC7-F84B-B570-721B6939D130}"/>
              </a:ext>
            </a:extLst>
          </p:cNvPr>
          <p:cNvCxnSpPr/>
          <p:nvPr/>
        </p:nvCxnSpPr>
        <p:spPr>
          <a:xfrm>
            <a:off x="8672439" y="5629771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5A1A5AD-3872-D244-BB64-9EF3E7E67B12}"/>
              </a:ext>
            </a:extLst>
          </p:cNvPr>
          <p:cNvSpPr txBox="1"/>
          <p:nvPr/>
        </p:nvSpPr>
        <p:spPr>
          <a:xfrm>
            <a:off x="-131192" y="5094590"/>
            <a:ext cx="2287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Highest Weight Path</a:t>
            </a:r>
          </a:p>
          <a:p>
            <a:pPr algn="ctr"/>
            <a:r>
              <a:rPr lang="en-US" dirty="0"/>
              <a:t>(i.e. most probable path)</a:t>
            </a:r>
          </a:p>
        </p:txBody>
      </p:sp>
    </p:spTree>
    <p:extLst>
      <p:ext uri="{BB962C8B-B14F-4D97-AF65-F5344CB8AC3E}">
        <p14:creationId xmlns:p14="http://schemas.microsoft.com/office/powerpoint/2010/main" val="378191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Clean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Clean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Clean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Clean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Clean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Clean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Clean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Clean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A7C26-955A-1C4E-A87D-44771796B53F}"/>
              </a:ext>
            </a:extLst>
          </p:cNvPr>
          <p:cNvSpPr txBox="1"/>
          <p:nvPr/>
        </p:nvSpPr>
        <p:spPr>
          <a:xfrm>
            <a:off x="910228" y="2252597"/>
            <a:ext cx="550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is the most probable path now?</a:t>
            </a:r>
          </a:p>
        </p:txBody>
      </p:sp>
    </p:spTree>
    <p:extLst>
      <p:ext uri="{BB962C8B-B14F-4D97-AF65-F5344CB8AC3E}">
        <p14:creationId xmlns:p14="http://schemas.microsoft.com/office/powerpoint/2010/main" val="2418523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Clean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Clean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Clean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Clean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Clean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Clean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Clean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Clean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A7C26-955A-1C4E-A87D-44771796B53F}"/>
              </a:ext>
            </a:extLst>
          </p:cNvPr>
          <p:cNvSpPr txBox="1"/>
          <p:nvPr/>
        </p:nvSpPr>
        <p:spPr>
          <a:xfrm>
            <a:off x="910228" y="2252597"/>
            <a:ext cx="550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is the most probable path now?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C12F23-7315-AD48-8828-5640DFE1D2DA}"/>
              </a:ext>
            </a:extLst>
          </p:cNvPr>
          <p:cNvCxnSpPr/>
          <p:nvPr/>
        </p:nvCxnSpPr>
        <p:spPr>
          <a:xfrm>
            <a:off x="3261898" y="636630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BBCC02E-5864-F64D-8B4F-FAEF30F359A3}"/>
              </a:ext>
            </a:extLst>
          </p:cNvPr>
          <p:cNvCxnSpPr/>
          <p:nvPr/>
        </p:nvCxnSpPr>
        <p:spPr>
          <a:xfrm>
            <a:off x="4165337" y="636630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D8108F-F8CC-0146-9234-95670DACAC1D}"/>
              </a:ext>
            </a:extLst>
          </p:cNvPr>
          <p:cNvCxnSpPr/>
          <p:nvPr/>
        </p:nvCxnSpPr>
        <p:spPr>
          <a:xfrm>
            <a:off x="5046740" y="636630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B11D33E-63C4-3848-A0AD-303D776228EF}"/>
              </a:ext>
            </a:extLst>
          </p:cNvPr>
          <p:cNvCxnSpPr/>
          <p:nvPr/>
        </p:nvCxnSpPr>
        <p:spPr>
          <a:xfrm>
            <a:off x="5950179" y="636630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A42295D-7FD0-254D-9601-984C129BB67A}"/>
              </a:ext>
            </a:extLst>
          </p:cNvPr>
          <p:cNvCxnSpPr/>
          <p:nvPr/>
        </p:nvCxnSpPr>
        <p:spPr>
          <a:xfrm>
            <a:off x="6853619" y="636630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7E4ADD7-7231-3E4C-9F1D-2BFB7E7EB28E}"/>
              </a:ext>
            </a:extLst>
          </p:cNvPr>
          <p:cNvCxnSpPr/>
          <p:nvPr/>
        </p:nvCxnSpPr>
        <p:spPr>
          <a:xfrm>
            <a:off x="7757058" y="636630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688E206-1ACE-F84F-BC3F-F124F3A4DC83}"/>
              </a:ext>
            </a:extLst>
          </p:cNvPr>
          <p:cNvCxnSpPr/>
          <p:nvPr/>
        </p:nvCxnSpPr>
        <p:spPr>
          <a:xfrm>
            <a:off x="8672040" y="636575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F6D0124-9BAA-0E43-A050-860757250814}"/>
              </a:ext>
            </a:extLst>
          </p:cNvPr>
          <p:cNvCxnSpPr>
            <a:cxnSpLocks/>
          </p:cNvCxnSpPr>
          <p:nvPr/>
        </p:nvCxnSpPr>
        <p:spPr>
          <a:xfrm>
            <a:off x="2455018" y="6064428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125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Clean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Clean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Clean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Clean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Walk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Walk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A7C26-955A-1C4E-A87D-44771796B53F}"/>
              </a:ext>
            </a:extLst>
          </p:cNvPr>
          <p:cNvSpPr txBox="1"/>
          <p:nvPr/>
        </p:nvSpPr>
        <p:spPr>
          <a:xfrm>
            <a:off x="910228" y="2252597"/>
            <a:ext cx="550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is the most probable path now?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E244739-174D-2C4C-B7E7-B976F639A11F}"/>
              </a:ext>
            </a:extLst>
          </p:cNvPr>
          <p:cNvCxnSpPr/>
          <p:nvPr/>
        </p:nvCxnSpPr>
        <p:spPr>
          <a:xfrm>
            <a:off x="3250422" y="6376493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6D7E3C5-4004-D143-96FA-2A2047F904D4}"/>
              </a:ext>
            </a:extLst>
          </p:cNvPr>
          <p:cNvCxnSpPr/>
          <p:nvPr/>
        </p:nvCxnSpPr>
        <p:spPr>
          <a:xfrm>
            <a:off x="4153861" y="6376493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C2BC46F-85C0-8E40-83CA-344D9D276B3A}"/>
              </a:ext>
            </a:extLst>
          </p:cNvPr>
          <p:cNvCxnSpPr/>
          <p:nvPr/>
        </p:nvCxnSpPr>
        <p:spPr>
          <a:xfrm>
            <a:off x="5035264" y="6376493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5FD7719-F855-D74B-B651-603F7A0ECC7B}"/>
              </a:ext>
            </a:extLst>
          </p:cNvPr>
          <p:cNvCxnSpPr>
            <a:cxnSpLocks/>
          </p:cNvCxnSpPr>
          <p:nvPr/>
        </p:nvCxnSpPr>
        <p:spPr>
          <a:xfrm>
            <a:off x="2455018" y="6064428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AC6123B-DE20-014E-B0E8-E09C468A23F2}"/>
              </a:ext>
            </a:extLst>
          </p:cNvPr>
          <p:cNvCxnSpPr>
            <a:cxnSpLocks/>
          </p:cNvCxnSpPr>
          <p:nvPr/>
        </p:nvCxnSpPr>
        <p:spPr>
          <a:xfrm flipV="1">
            <a:off x="5991408" y="5837771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917B4BB-D14D-B040-A363-272B6BA4B398}"/>
              </a:ext>
            </a:extLst>
          </p:cNvPr>
          <p:cNvCxnSpPr/>
          <p:nvPr/>
        </p:nvCxnSpPr>
        <p:spPr>
          <a:xfrm>
            <a:off x="6876690" y="563724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BD0402A-E1E8-3249-92E8-6FB66B9DF911}"/>
              </a:ext>
            </a:extLst>
          </p:cNvPr>
          <p:cNvCxnSpPr/>
          <p:nvPr/>
        </p:nvCxnSpPr>
        <p:spPr>
          <a:xfrm>
            <a:off x="7780129" y="563724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07938B2-C180-B343-944C-197207B4FA3C}"/>
              </a:ext>
            </a:extLst>
          </p:cNvPr>
          <p:cNvCxnSpPr/>
          <p:nvPr/>
        </p:nvCxnSpPr>
        <p:spPr>
          <a:xfrm>
            <a:off x="8661532" y="563724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427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Shop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Clean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Shop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Clean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Shop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A7C26-955A-1C4E-A87D-44771796B53F}"/>
              </a:ext>
            </a:extLst>
          </p:cNvPr>
          <p:cNvSpPr txBox="1"/>
          <p:nvPr/>
        </p:nvSpPr>
        <p:spPr>
          <a:xfrm>
            <a:off x="628697" y="2277057"/>
            <a:ext cx="61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about more complicated observations?</a:t>
            </a:r>
          </a:p>
        </p:txBody>
      </p:sp>
    </p:spTree>
    <p:extLst>
      <p:ext uri="{BB962C8B-B14F-4D97-AF65-F5344CB8AC3E}">
        <p14:creationId xmlns:p14="http://schemas.microsoft.com/office/powerpoint/2010/main" val="177395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90688"/>
            <a:ext cx="8229600" cy="458787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HW7 questions?</a:t>
            </a:r>
          </a:p>
          <a:p>
            <a:pPr>
              <a:spcAft>
                <a:spcPts val="600"/>
              </a:spcAft>
            </a:pPr>
            <a:r>
              <a:rPr lang="en-US" dirty="0"/>
              <a:t>HMMs: general concept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General intuition for how it works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Understanding it in a genomic context</a:t>
            </a:r>
          </a:p>
          <a:p>
            <a:pPr>
              <a:spcAft>
                <a:spcPts val="600"/>
              </a:spcAft>
            </a:pPr>
            <a:r>
              <a:rPr lang="en-US" dirty="0"/>
              <a:t>Baum-Welch (forward-backward) algorithm</a:t>
            </a:r>
          </a:p>
          <a:p>
            <a:pPr>
              <a:spcAft>
                <a:spcPts val="600"/>
              </a:spcAft>
            </a:pPr>
            <a:r>
              <a:rPr lang="en-US" dirty="0"/>
              <a:t>HW8</a:t>
            </a:r>
          </a:p>
        </p:txBody>
      </p:sp>
    </p:spTree>
    <p:extLst>
      <p:ext uri="{BB962C8B-B14F-4D97-AF65-F5344CB8AC3E}">
        <p14:creationId xmlns:p14="http://schemas.microsoft.com/office/powerpoint/2010/main" val="1721839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Shop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Clean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Shop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Clean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Shop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A7C26-955A-1C4E-A87D-44771796B53F}"/>
              </a:ext>
            </a:extLst>
          </p:cNvPr>
          <p:cNvSpPr txBox="1"/>
          <p:nvPr/>
        </p:nvSpPr>
        <p:spPr>
          <a:xfrm>
            <a:off x="628697" y="2277057"/>
            <a:ext cx="61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about more complicated observations?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B28591-B8CF-E24C-A8FB-259DA9533100}"/>
              </a:ext>
            </a:extLst>
          </p:cNvPr>
          <p:cNvSpPr txBox="1"/>
          <p:nvPr/>
        </p:nvSpPr>
        <p:spPr>
          <a:xfrm>
            <a:off x="1551102" y="2969182"/>
            <a:ext cx="4288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now need an algorithm to crunch the probability of all possible paths.</a:t>
            </a:r>
          </a:p>
        </p:txBody>
      </p:sp>
    </p:spTree>
    <p:extLst>
      <p:ext uri="{BB962C8B-B14F-4D97-AF65-F5344CB8AC3E}">
        <p14:creationId xmlns:p14="http://schemas.microsoft.com/office/powerpoint/2010/main" val="2529116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0D30A13F-D620-DA46-8D32-FEE9EDC425B6}"/>
              </a:ext>
            </a:extLst>
          </p:cNvPr>
          <p:cNvSpPr/>
          <p:nvPr/>
        </p:nvSpPr>
        <p:spPr>
          <a:xfrm>
            <a:off x="10687644" y="3176853"/>
            <a:ext cx="391587" cy="3915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80281C4-8C9B-4540-B89B-945FBBBE8974}"/>
              </a:ext>
            </a:extLst>
          </p:cNvPr>
          <p:cNvSpPr/>
          <p:nvPr/>
        </p:nvSpPr>
        <p:spPr>
          <a:xfrm>
            <a:off x="6969051" y="3154192"/>
            <a:ext cx="391587" cy="3915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9F739-AE5E-B944-8602-CAB659B7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this Concept To Genomics/HW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8B021-818B-C24F-AEE1-A5A0F735B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68" y="2508274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0C5B19A-4EFF-0E4C-844B-88CEA6B20678}"/>
              </a:ext>
            </a:extLst>
          </p:cNvPr>
          <p:cNvSpPr/>
          <p:nvPr/>
        </p:nvSpPr>
        <p:spPr>
          <a:xfrm>
            <a:off x="8555487" y="1690688"/>
            <a:ext cx="1014761" cy="10147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C147C4-326B-BB43-9B4F-4867E8191339}"/>
              </a:ext>
            </a:extLst>
          </p:cNvPr>
          <p:cNvSpPr/>
          <p:nvPr/>
        </p:nvSpPr>
        <p:spPr>
          <a:xfrm>
            <a:off x="8732424" y="1884010"/>
            <a:ext cx="655654" cy="6556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04C33F-FB17-394A-BBD6-EB35AD8391AC}"/>
              </a:ext>
            </a:extLst>
          </p:cNvPr>
          <p:cNvSpPr/>
          <p:nvPr/>
        </p:nvSpPr>
        <p:spPr>
          <a:xfrm>
            <a:off x="7299118" y="2857099"/>
            <a:ext cx="985774" cy="985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A+T Rich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749ECD-74AB-3744-8B5D-69AF2B0AAA64}"/>
              </a:ext>
            </a:extLst>
          </p:cNvPr>
          <p:cNvSpPr/>
          <p:nvPr/>
        </p:nvSpPr>
        <p:spPr>
          <a:xfrm>
            <a:off x="9763390" y="2857099"/>
            <a:ext cx="985774" cy="985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G+C Rich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51D88-7AFF-3946-9D1B-EB24CA68FFEA}"/>
              </a:ext>
            </a:extLst>
          </p:cNvPr>
          <p:cNvSpPr txBox="1"/>
          <p:nvPr/>
        </p:nvSpPr>
        <p:spPr>
          <a:xfrm>
            <a:off x="8732424" y="2027171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CAEF31-9855-254C-8E1F-4C3C66B2110D}"/>
              </a:ext>
            </a:extLst>
          </p:cNvPr>
          <p:cNvSpPr/>
          <p:nvPr/>
        </p:nvSpPr>
        <p:spPr>
          <a:xfrm>
            <a:off x="6837452" y="4462877"/>
            <a:ext cx="692124" cy="6921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2ADC1F-7F92-7B44-AAC8-C0DD9531A306}"/>
              </a:ext>
            </a:extLst>
          </p:cNvPr>
          <p:cNvSpPr/>
          <p:nvPr/>
        </p:nvSpPr>
        <p:spPr>
          <a:xfrm>
            <a:off x="8113159" y="4462877"/>
            <a:ext cx="692124" cy="6921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9A9EE09-F663-C649-81A9-102C70AEA074}"/>
              </a:ext>
            </a:extLst>
          </p:cNvPr>
          <p:cNvSpPr/>
          <p:nvPr/>
        </p:nvSpPr>
        <p:spPr>
          <a:xfrm>
            <a:off x="9313398" y="4462877"/>
            <a:ext cx="692124" cy="6921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D4FE2C-6327-9045-8071-05DA69E6C6CC}"/>
              </a:ext>
            </a:extLst>
          </p:cNvPr>
          <p:cNvSpPr/>
          <p:nvPr/>
        </p:nvSpPr>
        <p:spPr>
          <a:xfrm>
            <a:off x="10591713" y="4462877"/>
            <a:ext cx="692124" cy="6921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7E18CA-A2FC-984E-8D80-2A90A02FBA5C}"/>
              </a:ext>
            </a:extLst>
          </p:cNvPr>
          <p:cNvCxnSpPr>
            <a:stCxn id="5" idx="3"/>
          </p:cNvCxnSpPr>
          <p:nvPr/>
        </p:nvCxnSpPr>
        <p:spPr>
          <a:xfrm flipH="1">
            <a:off x="8037691" y="2556841"/>
            <a:ext cx="666404" cy="300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AEE24F-5FFB-3145-8562-34D2841C6BCD}"/>
              </a:ext>
            </a:extLst>
          </p:cNvPr>
          <p:cNvCxnSpPr>
            <a:cxnSpLocks/>
          </p:cNvCxnSpPr>
          <p:nvPr/>
        </p:nvCxnSpPr>
        <p:spPr>
          <a:xfrm>
            <a:off x="9430188" y="2545775"/>
            <a:ext cx="666404" cy="300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reeform 21">
            <a:extLst>
              <a:ext uri="{FF2B5EF4-FFF2-40B4-BE49-F238E27FC236}">
                <a16:creationId xmlns:a16="http://schemas.microsoft.com/office/drawing/2014/main" id="{526192DF-E997-4E44-A355-187E42581078}"/>
              </a:ext>
            </a:extLst>
          </p:cNvPr>
          <p:cNvSpPr/>
          <p:nvPr/>
        </p:nvSpPr>
        <p:spPr>
          <a:xfrm>
            <a:off x="8332463" y="3140214"/>
            <a:ext cx="1405054" cy="167401"/>
          </a:xfrm>
          <a:custGeom>
            <a:avLst/>
            <a:gdLst>
              <a:gd name="connsiteX0" fmla="*/ 0 w 1405054"/>
              <a:gd name="connsiteY0" fmla="*/ 167401 h 167401"/>
              <a:gd name="connsiteX1" fmla="*/ 702527 w 1405054"/>
              <a:gd name="connsiteY1" fmla="*/ 133 h 167401"/>
              <a:gd name="connsiteX2" fmla="*/ 1405054 w 1405054"/>
              <a:gd name="connsiteY2" fmla="*/ 145099 h 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054" h="167401">
                <a:moveTo>
                  <a:pt x="0" y="167401"/>
                </a:moveTo>
                <a:cubicBezTo>
                  <a:pt x="234175" y="85625"/>
                  <a:pt x="468351" y="3850"/>
                  <a:pt x="702527" y="133"/>
                </a:cubicBezTo>
                <a:cubicBezTo>
                  <a:pt x="936703" y="-3584"/>
                  <a:pt x="1170878" y="70757"/>
                  <a:pt x="1405054" y="14509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1E99FA2-6D63-304A-9CEE-844514FE01BA}"/>
              </a:ext>
            </a:extLst>
          </p:cNvPr>
          <p:cNvSpPr/>
          <p:nvPr/>
        </p:nvSpPr>
        <p:spPr>
          <a:xfrm flipH="1" flipV="1">
            <a:off x="8318274" y="3424637"/>
            <a:ext cx="1405054" cy="167401"/>
          </a:xfrm>
          <a:custGeom>
            <a:avLst/>
            <a:gdLst>
              <a:gd name="connsiteX0" fmla="*/ 0 w 1405054"/>
              <a:gd name="connsiteY0" fmla="*/ 167401 h 167401"/>
              <a:gd name="connsiteX1" fmla="*/ 702527 w 1405054"/>
              <a:gd name="connsiteY1" fmla="*/ 133 h 167401"/>
              <a:gd name="connsiteX2" fmla="*/ 1405054 w 1405054"/>
              <a:gd name="connsiteY2" fmla="*/ 145099 h 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054" h="167401">
                <a:moveTo>
                  <a:pt x="0" y="167401"/>
                </a:moveTo>
                <a:cubicBezTo>
                  <a:pt x="234175" y="85625"/>
                  <a:pt x="468351" y="3850"/>
                  <a:pt x="702527" y="133"/>
                </a:cubicBezTo>
                <a:cubicBezTo>
                  <a:pt x="936703" y="-3584"/>
                  <a:pt x="1170878" y="70757"/>
                  <a:pt x="1405054" y="14509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4483CF-07B9-604A-A6B9-2AE3AC7A3617}"/>
              </a:ext>
            </a:extLst>
          </p:cNvPr>
          <p:cNvCxnSpPr/>
          <p:nvPr/>
        </p:nvCxnSpPr>
        <p:spPr>
          <a:xfrm flipH="1">
            <a:off x="7187607" y="3881077"/>
            <a:ext cx="408877" cy="52410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155A69-B05B-BC41-AACC-73EB51FEA9EB}"/>
              </a:ext>
            </a:extLst>
          </p:cNvPr>
          <p:cNvCxnSpPr>
            <a:cxnSpLocks/>
          </p:cNvCxnSpPr>
          <p:nvPr/>
        </p:nvCxnSpPr>
        <p:spPr>
          <a:xfrm>
            <a:off x="7800923" y="3881077"/>
            <a:ext cx="531540" cy="52410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75A656-7D13-234D-82FB-B6487EA2A89B}"/>
              </a:ext>
            </a:extLst>
          </p:cNvPr>
          <p:cNvCxnSpPr>
            <a:cxnSpLocks/>
          </p:cNvCxnSpPr>
          <p:nvPr/>
        </p:nvCxnSpPr>
        <p:spPr>
          <a:xfrm>
            <a:off x="8005362" y="3853027"/>
            <a:ext cx="1564886" cy="59036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09A778-AF7B-A64D-B0EA-3D7F0826FAC4}"/>
              </a:ext>
            </a:extLst>
          </p:cNvPr>
          <p:cNvCxnSpPr>
            <a:cxnSpLocks/>
          </p:cNvCxnSpPr>
          <p:nvPr/>
        </p:nvCxnSpPr>
        <p:spPr>
          <a:xfrm>
            <a:off x="8146467" y="3798570"/>
            <a:ext cx="2642759" cy="60661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8AC9797-6556-1A46-8CE6-AB4F1B121959}"/>
              </a:ext>
            </a:extLst>
          </p:cNvPr>
          <p:cNvCxnSpPr>
            <a:cxnSpLocks/>
          </p:cNvCxnSpPr>
          <p:nvPr/>
        </p:nvCxnSpPr>
        <p:spPr>
          <a:xfrm flipH="1">
            <a:off x="7341299" y="3823385"/>
            <a:ext cx="2633999" cy="61064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9659495-C504-AE4C-8E0B-CF435A8E2615}"/>
              </a:ext>
            </a:extLst>
          </p:cNvPr>
          <p:cNvCxnSpPr>
            <a:cxnSpLocks/>
          </p:cNvCxnSpPr>
          <p:nvPr/>
        </p:nvCxnSpPr>
        <p:spPr>
          <a:xfrm flipH="1">
            <a:off x="8525753" y="3862361"/>
            <a:ext cx="1570839" cy="5800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CCDDC03-15D1-AF4D-A545-3593D88F3C8E}"/>
              </a:ext>
            </a:extLst>
          </p:cNvPr>
          <p:cNvCxnSpPr>
            <a:cxnSpLocks/>
          </p:cNvCxnSpPr>
          <p:nvPr/>
        </p:nvCxnSpPr>
        <p:spPr>
          <a:xfrm flipH="1">
            <a:off x="9658673" y="3900565"/>
            <a:ext cx="470317" cy="51599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F0D8CA6-31F7-6848-8B0A-DEBAE832291E}"/>
              </a:ext>
            </a:extLst>
          </p:cNvPr>
          <p:cNvCxnSpPr>
            <a:cxnSpLocks/>
          </p:cNvCxnSpPr>
          <p:nvPr/>
        </p:nvCxnSpPr>
        <p:spPr>
          <a:xfrm>
            <a:off x="10289882" y="3900565"/>
            <a:ext cx="593556" cy="50980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>
            <a:extLst>
              <a:ext uri="{FF2B5EF4-FFF2-40B4-BE49-F238E27FC236}">
                <a16:creationId xmlns:a16="http://schemas.microsoft.com/office/drawing/2014/main" id="{C4AD9539-0E6F-0340-B8F4-ED9401AB57E7}"/>
              </a:ext>
            </a:extLst>
          </p:cNvPr>
          <p:cNvSpPr/>
          <p:nvPr/>
        </p:nvSpPr>
        <p:spPr>
          <a:xfrm rot="1201805">
            <a:off x="7172274" y="3115988"/>
            <a:ext cx="131599" cy="14778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69642F5A-F7EF-8B48-A21F-30C75BD6FFE0}"/>
              </a:ext>
            </a:extLst>
          </p:cNvPr>
          <p:cNvSpPr/>
          <p:nvPr/>
        </p:nvSpPr>
        <p:spPr>
          <a:xfrm rot="9192780">
            <a:off x="10748493" y="3127138"/>
            <a:ext cx="131599" cy="14778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8CCFF6-DDF3-544B-B668-1B71C37C935E}"/>
              </a:ext>
            </a:extLst>
          </p:cNvPr>
          <p:cNvSpPr txBox="1"/>
          <p:nvPr/>
        </p:nvSpPr>
        <p:spPr>
          <a:xfrm>
            <a:off x="7778622" y="2330950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0.996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CFD188-E861-C442-932C-D93E30E54C33}"/>
              </a:ext>
            </a:extLst>
          </p:cNvPr>
          <p:cNvSpPr txBox="1"/>
          <p:nvPr/>
        </p:nvSpPr>
        <p:spPr>
          <a:xfrm>
            <a:off x="9725821" y="2326572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0.004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C17D3B-3DA7-5C41-8118-12A831BA80E9}"/>
              </a:ext>
            </a:extLst>
          </p:cNvPr>
          <p:cNvSpPr txBox="1"/>
          <p:nvPr/>
        </p:nvSpPr>
        <p:spPr>
          <a:xfrm>
            <a:off x="7365376" y="5346397"/>
            <a:ext cx="1473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= 0.291 </a:t>
            </a:r>
          </a:p>
          <a:p>
            <a:r>
              <a:rPr lang="en-US" dirty="0">
                <a:solidFill>
                  <a:schemeClr val="accent1"/>
                </a:solidFill>
              </a:rPr>
              <a:t>C = 0.209</a:t>
            </a:r>
          </a:p>
          <a:p>
            <a:r>
              <a:rPr lang="en-US" dirty="0">
                <a:solidFill>
                  <a:schemeClr val="accent1"/>
                </a:solidFill>
              </a:rPr>
              <a:t>G = 0.209</a:t>
            </a:r>
          </a:p>
          <a:p>
            <a:r>
              <a:rPr lang="en-US" dirty="0">
                <a:solidFill>
                  <a:schemeClr val="accent1"/>
                </a:solidFill>
              </a:rPr>
              <a:t>T = 0.291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67C0D8-5F24-D744-95EC-01172A853245}"/>
              </a:ext>
            </a:extLst>
          </p:cNvPr>
          <p:cNvSpPr txBox="1"/>
          <p:nvPr/>
        </p:nvSpPr>
        <p:spPr>
          <a:xfrm>
            <a:off x="9736212" y="5368054"/>
            <a:ext cx="1473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= 0.169 </a:t>
            </a:r>
          </a:p>
          <a:p>
            <a:r>
              <a:rPr lang="en-US" dirty="0">
                <a:solidFill>
                  <a:srgbClr val="FF0000"/>
                </a:solidFill>
              </a:rPr>
              <a:t>C = 0.331</a:t>
            </a:r>
          </a:p>
          <a:p>
            <a:r>
              <a:rPr lang="en-US" dirty="0">
                <a:solidFill>
                  <a:srgbClr val="FF0000"/>
                </a:solidFill>
              </a:rPr>
              <a:t>G = 0.331 </a:t>
            </a:r>
          </a:p>
          <a:p>
            <a:r>
              <a:rPr lang="en-US" dirty="0">
                <a:solidFill>
                  <a:srgbClr val="FF0000"/>
                </a:solidFill>
              </a:rPr>
              <a:t>T = 0.169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7C09EC-99FC-FF44-867C-1DC0D65DE807}"/>
              </a:ext>
            </a:extLst>
          </p:cNvPr>
          <p:cNvSpPr txBox="1"/>
          <p:nvPr/>
        </p:nvSpPr>
        <p:spPr>
          <a:xfrm>
            <a:off x="8734201" y="3583718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2CB7836-F6B2-7544-9294-78974756EBC7}"/>
              </a:ext>
            </a:extLst>
          </p:cNvPr>
          <p:cNvSpPr txBox="1"/>
          <p:nvPr/>
        </p:nvSpPr>
        <p:spPr>
          <a:xfrm>
            <a:off x="8680262" y="2799320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D99085-4E73-7048-818D-E654FCCBF3F7}"/>
              </a:ext>
            </a:extLst>
          </p:cNvPr>
          <p:cNvSpPr txBox="1"/>
          <p:nvPr/>
        </p:nvSpPr>
        <p:spPr>
          <a:xfrm>
            <a:off x="6290955" y="3199108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0.999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AEFF6A-36E3-854E-8C76-600C47C1F569}"/>
              </a:ext>
            </a:extLst>
          </p:cNvPr>
          <p:cNvSpPr txBox="1"/>
          <p:nvPr/>
        </p:nvSpPr>
        <p:spPr>
          <a:xfrm>
            <a:off x="11113840" y="3187880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0.99</a:t>
            </a:r>
          </a:p>
        </p:txBody>
      </p:sp>
    </p:spTree>
    <p:extLst>
      <p:ext uri="{BB962C8B-B14F-4D97-AF65-F5344CB8AC3E}">
        <p14:creationId xmlns:p14="http://schemas.microsoft.com/office/powerpoint/2010/main" val="1482793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Baum-Welch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66" y="2182407"/>
            <a:ext cx="1121030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Use the </a:t>
            </a:r>
            <a:r>
              <a:rPr lang="en-US" b="1" dirty="0"/>
              <a:t>forward algorithm</a:t>
            </a:r>
            <a:r>
              <a:rPr lang="en-US" dirty="0"/>
              <a:t> to calculate the forward probabilities for the HMM.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2. Use the</a:t>
            </a:r>
            <a:r>
              <a:rPr lang="en-US" b="1" dirty="0"/>
              <a:t> backward algorithm</a:t>
            </a:r>
            <a:r>
              <a:rPr lang="en-US" dirty="0"/>
              <a:t> to calculate the backward probabilities for the HMM.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3. Re-estimate transition, emission, and initial probabilities by calculating the expected number of each edge type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4. Calculate the new log likelihood of the model (the likelihood of our observations given our re-tuned model)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5. Repeat until the change in log likelihood is smaller than a given threshold or when a maximum number of iterations is passed.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681187-A436-7949-A48B-C57EEC961F8C}"/>
              </a:ext>
            </a:extLst>
          </p:cNvPr>
          <p:cNvSpPr/>
          <p:nvPr/>
        </p:nvSpPr>
        <p:spPr>
          <a:xfrm>
            <a:off x="1124196" y="1506022"/>
            <a:ext cx="10679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  <a:t>Baum–Welch is an expectation-maximization algorithm that uses the forward–backward algorithm.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41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>
            <a:stCxn id="15" idx="6"/>
            <a:endCxn id="16" idx="2"/>
          </p:cNvCxnSpPr>
          <p:nvPr/>
        </p:nvCxnSpPr>
        <p:spPr>
          <a:xfrm flipV="1">
            <a:off x="6442229" y="2452175"/>
            <a:ext cx="613255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6"/>
          </p:cNvCxnSpPr>
          <p:nvPr/>
        </p:nvCxnSpPr>
        <p:spPr>
          <a:xfrm>
            <a:off x="5136518" y="2452175"/>
            <a:ext cx="652854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Forward-backward algorithm</a:t>
            </a:r>
          </a:p>
        </p:txBody>
      </p:sp>
      <p:sp>
        <p:nvSpPr>
          <p:cNvPr id="10" name="Oval 9"/>
          <p:cNvSpPr/>
          <p:nvPr/>
        </p:nvSpPr>
        <p:spPr>
          <a:xfrm>
            <a:off x="3138351" y="2488337"/>
            <a:ext cx="692456" cy="6938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4444062" y="2105267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4444062" y="2963786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749772" y="2105267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5749772" y="2963786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7055483" y="2105267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7055483" y="2963786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8361192" y="2488337"/>
            <a:ext cx="692456" cy="6938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4544469" y="1371601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50180" y="1371601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55889" y="1371601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</a:t>
            </a:r>
          </a:p>
        </p:txBody>
      </p:sp>
      <p:cxnSp>
        <p:nvCxnSpPr>
          <p:cNvPr id="34" name="Straight Arrow Connector 33"/>
          <p:cNvCxnSpPr>
            <a:stCxn id="10" idx="6"/>
            <a:endCxn id="12" idx="2"/>
          </p:cNvCxnSpPr>
          <p:nvPr/>
        </p:nvCxnSpPr>
        <p:spPr>
          <a:xfrm flipV="1">
            <a:off x="3830808" y="2452176"/>
            <a:ext cx="613255" cy="38306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4" idx="2"/>
          </p:cNvCxnSpPr>
          <p:nvPr/>
        </p:nvCxnSpPr>
        <p:spPr>
          <a:xfrm>
            <a:off x="5136518" y="2452175"/>
            <a:ext cx="613254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6"/>
            <a:endCxn id="16" idx="2"/>
          </p:cNvCxnSpPr>
          <p:nvPr/>
        </p:nvCxnSpPr>
        <p:spPr>
          <a:xfrm>
            <a:off x="6442228" y="2452175"/>
            <a:ext cx="613255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6"/>
            <a:endCxn id="18" idx="2"/>
          </p:cNvCxnSpPr>
          <p:nvPr/>
        </p:nvCxnSpPr>
        <p:spPr>
          <a:xfrm>
            <a:off x="7747938" y="2452176"/>
            <a:ext cx="613254" cy="38306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6"/>
            <a:endCxn id="13" idx="2"/>
          </p:cNvCxnSpPr>
          <p:nvPr/>
        </p:nvCxnSpPr>
        <p:spPr>
          <a:xfrm>
            <a:off x="3830808" y="2835245"/>
            <a:ext cx="613255" cy="47544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6"/>
            <a:endCxn id="15" idx="2"/>
          </p:cNvCxnSpPr>
          <p:nvPr/>
        </p:nvCxnSpPr>
        <p:spPr>
          <a:xfrm>
            <a:off x="5136518" y="3310693"/>
            <a:ext cx="613254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6"/>
            <a:endCxn id="17" idx="2"/>
          </p:cNvCxnSpPr>
          <p:nvPr/>
        </p:nvCxnSpPr>
        <p:spPr>
          <a:xfrm>
            <a:off x="6442228" y="3310693"/>
            <a:ext cx="613255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" idx="6"/>
            <a:endCxn id="18" idx="2"/>
          </p:cNvCxnSpPr>
          <p:nvPr/>
        </p:nvCxnSpPr>
        <p:spPr>
          <a:xfrm flipV="1">
            <a:off x="7747938" y="2835245"/>
            <a:ext cx="613254" cy="47544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6096000" y="3733800"/>
            <a:ext cx="0" cy="30468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6"/>
            <a:endCxn id="14" idx="2"/>
          </p:cNvCxnSpPr>
          <p:nvPr/>
        </p:nvCxnSpPr>
        <p:spPr>
          <a:xfrm flipV="1">
            <a:off x="5136518" y="2452175"/>
            <a:ext cx="613254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6"/>
            <a:endCxn id="17" idx="2"/>
          </p:cNvCxnSpPr>
          <p:nvPr/>
        </p:nvCxnSpPr>
        <p:spPr>
          <a:xfrm>
            <a:off x="6442229" y="2452175"/>
            <a:ext cx="613255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57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>
            <a:stCxn id="15" idx="6"/>
            <a:endCxn id="16" idx="2"/>
          </p:cNvCxnSpPr>
          <p:nvPr/>
        </p:nvCxnSpPr>
        <p:spPr>
          <a:xfrm flipV="1">
            <a:off x="6442229" y="2452175"/>
            <a:ext cx="613255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Forward-backward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169210"/>
            <a:ext cx="8229600" cy="2383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each node:</a:t>
            </a:r>
          </a:p>
          <a:p>
            <a:r>
              <a:rPr lang="en-US" dirty="0"/>
              <a:t>Forward: store the sum of probabilities of paths ending at position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state </a:t>
            </a:r>
            <a:r>
              <a:rPr lang="en-US" i="1" dirty="0"/>
              <a:t>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Backward: store the sum of probabilities of paths starting at position </a:t>
            </a:r>
            <a:r>
              <a:rPr lang="en-US" i="1" dirty="0" err="1">
                <a:solidFill>
                  <a:schemeClr val="bg1"/>
                </a:solidFill>
              </a:rPr>
              <a:t>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state </a:t>
            </a:r>
            <a:r>
              <a:rPr lang="en-US" i="1" dirty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138351" y="2488337"/>
            <a:ext cx="692456" cy="6938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4444062" y="2105267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4444062" y="2963786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749772" y="2105267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5749772" y="2963786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7055483" y="2105267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7055483" y="2963786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8361192" y="2488337"/>
            <a:ext cx="692456" cy="6938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4544469" y="1371601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50180" y="1371601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55889" y="1371601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</a:t>
            </a:r>
          </a:p>
        </p:txBody>
      </p:sp>
      <p:cxnSp>
        <p:nvCxnSpPr>
          <p:cNvPr id="34" name="Straight Arrow Connector 33"/>
          <p:cNvCxnSpPr>
            <a:stCxn id="10" idx="6"/>
            <a:endCxn id="12" idx="2"/>
          </p:cNvCxnSpPr>
          <p:nvPr/>
        </p:nvCxnSpPr>
        <p:spPr>
          <a:xfrm flipV="1">
            <a:off x="3830808" y="2452176"/>
            <a:ext cx="613255" cy="38306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4" idx="2"/>
          </p:cNvCxnSpPr>
          <p:nvPr/>
        </p:nvCxnSpPr>
        <p:spPr>
          <a:xfrm>
            <a:off x="5136518" y="2452175"/>
            <a:ext cx="613254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6"/>
            <a:endCxn id="16" idx="2"/>
          </p:cNvCxnSpPr>
          <p:nvPr/>
        </p:nvCxnSpPr>
        <p:spPr>
          <a:xfrm>
            <a:off x="6442228" y="2452175"/>
            <a:ext cx="613255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6"/>
            <a:endCxn id="18" idx="2"/>
          </p:cNvCxnSpPr>
          <p:nvPr/>
        </p:nvCxnSpPr>
        <p:spPr>
          <a:xfrm>
            <a:off x="7747938" y="2452176"/>
            <a:ext cx="613254" cy="38306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6"/>
            <a:endCxn id="13" idx="2"/>
          </p:cNvCxnSpPr>
          <p:nvPr/>
        </p:nvCxnSpPr>
        <p:spPr>
          <a:xfrm>
            <a:off x="3830808" y="2835245"/>
            <a:ext cx="613255" cy="47544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6"/>
            <a:endCxn id="17" idx="2"/>
          </p:cNvCxnSpPr>
          <p:nvPr/>
        </p:nvCxnSpPr>
        <p:spPr>
          <a:xfrm>
            <a:off x="6442228" y="3310693"/>
            <a:ext cx="613255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" idx="6"/>
            <a:endCxn id="18" idx="2"/>
          </p:cNvCxnSpPr>
          <p:nvPr/>
        </p:nvCxnSpPr>
        <p:spPr>
          <a:xfrm flipV="1">
            <a:off x="7747938" y="2835245"/>
            <a:ext cx="613254" cy="47544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6096000" y="3733800"/>
            <a:ext cx="0" cy="30468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6"/>
            <a:endCxn id="14" idx="2"/>
          </p:cNvCxnSpPr>
          <p:nvPr/>
        </p:nvCxnSpPr>
        <p:spPr>
          <a:xfrm flipV="1">
            <a:off x="5136518" y="2452175"/>
            <a:ext cx="613254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6"/>
            <a:endCxn id="17" idx="2"/>
          </p:cNvCxnSpPr>
          <p:nvPr/>
        </p:nvCxnSpPr>
        <p:spPr>
          <a:xfrm>
            <a:off x="6442229" y="2452175"/>
            <a:ext cx="613255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6"/>
          </p:cNvCxnSpPr>
          <p:nvPr/>
        </p:nvCxnSpPr>
        <p:spPr>
          <a:xfrm>
            <a:off x="5136518" y="2452175"/>
            <a:ext cx="652854" cy="858519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6"/>
            <a:endCxn id="15" idx="2"/>
          </p:cNvCxnSpPr>
          <p:nvPr/>
        </p:nvCxnSpPr>
        <p:spPr>
          <a:xfrm>
            <a:off x="5136518" y="3310693"/>
            <a:ext cx="613254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557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>
            <a:stCxn id="12" idx="6"/>
          </p:cNvCxnSpPr>
          <p:nvPr/>
        </p:nvCxnSpPr>
        <p:spPr>
          <a:xfrm>
            <a:off x="5136518" y="2452175"/>
            <a:ext cx="652854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Forward-backward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169210"/>
            <a:ext cx="8229600" cy="2383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each node:</a:t>
            </a:r>
          </a:p>
          <a:p>
            <a:r>
              <a:rPr lang="en-US" dirty="0"/>
              <a:t>Forward: store the sum of probabilities of paths ending at position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state </a:t>
            </a:r>
            <a:r>
              <a:rPr lang="en-US" i="1" dirty="0"/>
              <a:t>k</a:t>
            </a:r>
            <a:endParaRPr lang="en-US" dirty="0"/>
          </a:p>
          <a:p>
            <a:r>
              <a:rPr lang="en-US" dirty="0"/>
              <a:t> Backward: store the sum of probabilities of paths starting at position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state </a:t>
            </a:r>
            <a:r>
              <a:rPr lang="en-US" i="1" dirty="0"/>
              <a:t>k</a:t>
            </a:r>
            <a:endParaRPr lang="en-US" dirty="0"/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138351" y="2488337"/>
            <a:ext cx="692456" cy="6938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4444062" y="2105267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4444062" y="2963786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749772" y="2105267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5749772" y="2963786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7055483" y="2105267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7055483" y="2963786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8361192" y="2488337"/>
            <a:ext cx="692456" cy="6938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4544469" y="1371601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50180" y="1371601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55889" y="1371601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</a:t>
            </a:r>
          </a:p>
        </p:txBody>
      </p:sp>
      <p:cxnSp>
        <p:nvCxnSpPr>
          <p:cNvPr id="34" name="Straight Arrow Connector 33"/>
          <p:cNvCxnSpPr>
            <a:stCxn id="10" idx="6"/>
            <a:endCxn id="12" idx="2"/>
          </p:cNvCxnSpPr>
          <p:nvPr/>
        </p:nvCxnSpPr>
        <p:spPr>
          <a:xfrm flipV="1">
            <a:off x="3830808" y="2452176"/>
            <a:ext cx="613255" cy="38306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4" idx="2"/>
          </p:cNvCxnSpPr>
          <p:nvPr/>
        </p:nvCxnSpPr>
        <p:spPr>
          <a:xfrm>
            <a:off x="5136518" y="2452175"/>
            <a:ext cx="613254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6"/>
            <a:endCxn id="16" idx="2"/>
          </p:cNvCxnSpPr>
          <p:nvPr/>
        </p:nvCxnSpPr>
        <p:spPr>
          <a:xfrm>
            <a:off x="6442228" y="2452175"/>
            <a:ext cx="613255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6"/>
            <a:endCxn id="18" idx="2"/>
          </p:cNvCxnSpPr>
          <p:nvPr/>
        </p:nvCxnSpPr>
        <p:spPr>
          <a:xfrm>
            <a:off x="7747938" y="2452176"/>
            <a:ext cx="613254" cy="38306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6"/>
            <a:endCxn id="13" idx="2"/>
          </p:cNvCxnSpPr>
          <p:nvPr/>
        </p:nvCxnSpPr>
        <p:spPr>
          <a:xfrm>
            <a:off x="3830808" y="2835245"/>
            <a:ext cx="613255" cy="47544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6"/>
            <a:endCxn id="15" idx="2"/>
          </p:cNvCxnSpPr>
          <p:nvPr/>
        </p:nvCxnSpPr>
        <p:spPr>
          <a:xfrm>
            <a:off x="5136518" y="3310693"/>
            <a:ext cx="613254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" idx="6"/>
            <a:endCxn id="18" idx="2"/>
          </p:cNvCxnSpPr>
          <p:nvPr/>
        </p:nvCxnSpPr>
        <p:spPr>
          <a:xfrm flipV="1">
            <a:off x="7747938" y="2835245"/>
            <a:ext cx="613254" cy="47544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6096000" y="3733800"/>
            <a:ext cx="0" cy="30468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6"/>
            <a:endCxn id="14" idx="2"/>
          </p:cNvCxnSpPr>
          <p:nvPr/>
        </p:nvCxnSpPr>
        <p:spPr>
          <a:xfrm flipV="1">
            <a:off x="5136518" y="2452175"/>
            <a:ext cx="613254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6"/>
            <a:endCxn id="17" idx="2"/>
          </p:cNvCxnSpPr>
          <p:nvPr/>
        </p:nvCxnSpPr>
        <p:spPr>
          <a:xfrm>
            <a:off x="6442229" y="2452175"/>
            <a:ext cx="613255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6"/>
            <a:endCxn id="16" idx="2"/>
          </p:cNvCxnSpPr>
          <p:nvPr/>
        </p:nvCxnSpPr>
        <p:spPr>
          <a:xfrm flipV="1">
            <a:off x="6442229" y="2452175"/>
            <a:ext cx="613255" cy="858519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6"/>
            <a:endCxn id="17" idx="2"/>
          </p:cNvCxnSpPr>
          <p:nvPr/>
        </p:nvCxnSpPr>
        <p:spPr>
          <a:xfrm>
            <a:off x="6442228" y="3310693"/>
            <a:ext cx="613255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482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Mathematical 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7230" y="1840677"/>
                <a:ext cx="10997539" cy="4297363"/>
              </a:xfrm>
            </p:spPr>
            <p:txBody>
              <a:bodyPr/>
              <a:lstStyle/>
              <a:p>
                <a:r>
                  <a:rPr lang="en-US" dirty="0"/>
                  <a:t>Some terminology for the following slides:</a:t>
                </a:r>
              </a:p>
              <a:p>
                <a:pPr lvl="1"/>
                <a:r>
                  <a:rPr lang="el-GR" dirty="0"/>
                  <a:t>α</a:t>
                </a:r>
                <a:r>
                  <a:rPr lang="en-US" i="1" baseline="-25000" dirty="0"/>
                  <a:t>k</a:t>
                </a:r>
                <a:r>
                  <a:rPr lang="en-US" dirty="0"/>
                  <a:t>(</a:t>
                </a:r>
                <a:r>
                  <a:rPr lang="en-US" i="1" dirty="0" err="1"/>
                  <a:t>i</a:t>
                </a:r>
                <a:r>
                  <a:rPr lang="en-US" dirty="0"/>
                  <a:t>): The forward probability of being in state </a:t>
                </a:r>
                <a:r>
                  <a:rPr lang="en-US" i="1" dirty="0"/>
                  <a:t>k </a:t>
                </a:r>
                <a:r>
                  <a:rPr lang="en-US" dirty="0"/>
                  <a:t>at position </a:t>
                </a:r>
                <a:r>
                  <a:rPr lang="en-US" i="1" dirty="0" err="1"/>
                  <a:t>i</a:t>
                </a:r>
                <a:endParaRPr lang="en-US" i="1" dirty="0"/>
              </a:p>
              <a:p>
                <a:pPr lvl="1"/>
                <a:r>
                  <a:rPr lang="el-GR" dirty="0"/>
                  <a:t>β</a:t>
                </a:r>
                <a:r>
                  <a:rPr lang="en-US" i="1" baseline="-25000" dirty="0"/>
                  <a:t>k</a:t>
                </a:r>
                <a:r>
                  <a:rPr lang="en-US" dirty="0"/>
                  <a:t>(</a:t>
                </a:r>
                <a:r>
                  <a:rPr lang="en-US" i="1" dirty="0" err="1"/>
                  <a:t>i</a:t>
                </a:r>
                <a:r>
                  <a:rPr lang="en-US" dirty="0"/>
                  <a:t>): The backward probability of being in state </a:t>
                </a:r>
                <a:r>
                  <a:rPr lang="en-US" i="1" dirty="0"/>
                  <a:t>k </a:t>
                </a:r>
                <a:r>
                  <a:rPr lang="en-US" dirty="0"/>
                  <a:t>at position </a:t>
                </a:r>
                <a:r>
                  <a:rPr lang="en-US" i="1" dirty="0" err="1"/>
                  <a:t>i</a:t>
                </a:r>
                <a:endParaRPr lang="en-US" i="1" dirty="0"/>
              </a:p>
              <a:p>
                <a:pPr lvl="1"/>
                <a:r>
                  <a:rPr lang="en-US" i="1" dirty="0" err="1"/>
                  <a:t>e</a:t>
                </a:r>
                <a:r>
                  <a:rPr lang="en-US" i="1" baseline="-25000" dirty="0" err="1"/>
                  <a:t>k</a:t>
                </a:r>
                <a:r>
                  <a:rPr lang="en-US" dirty="0"/>
                  <a:t>(S</a:t>
                </a:r>
                <a:r>
                  <a:rPr lang="en-US" i="1" baseline="-25000" dirty="0"/>
                  <a:t>i</a:t>
                </a:r>
                <a:r>
                  <a:rPr lang="en-US" dirty="0"/>
                  <a:t>): The emission probability of the character at position </a:t>
                </a:r>
                <a:r>
                  <a:rPr lang="en-US" i="1" dirty="0" err="1"/>
                  <a:t>i</a:t>
                </a:r>
                <a:r>
                  <a:rPr lang="en-US" dirty="0"/>
                  <a:t> in state </a:t>
                </a:r>
                <a:r>
                  <a:rPr lang="en-US" i="1" dirty="0"/>
                  <a:t>k</a:t>
                </a:r>
              </a:p>
              <a:p>
                <a:pPr lvl="1"/>
                <a:r>
                  <a:rPr lang="en-US" i="1" dirty="0" err="1"/>
                  <a:t>a</a:t>
                </a:r>
                <a:r>
                  <a:rPr lang="en-US" i="1" baseline="-25000" dirty="0" err="1"/>
                  <a:t>kl</a:t>
                </a:r>
                <a:r>
                  <a:rPr lang="en-US" dirty="0"/>
                  <a:t>: The transition probability from state </a:t>
                </a:r>
                <a:r>
                  <a:rPr lang="en-US" i="1" dirty="0"/>
                  <a:t>k</a:t>
                </a:r>
                <a:r>
                  <a:rPr lang="en-US" dirty="0"/>
                  <a:t> to state </a:t>
                </a:r>
                <a:r>
                  <a:rPr lang="en-US" i="1" dirty="0"/>
                  <a:t>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baseline="-25000" dirty="0"/>
                  <a:t>k</a:t>
                </a:r>
                <a:r>
                  <a:rPr lang="en-US" i="1" dirty="0"/>
                  <a:t>: </a:t>
                </a:r>
                <a:r>
                  <a:rPr lang="en-US" dirty="0"/>
                  <a:t>The initiation probability to state k</a:t>
                </a:r>
              </a:p>
              <a:p>
                <a:pPr lvl="1"/>
                <a:r>
                  <a:rPr lang="en-US" i="1" dirty="0"/>
                  <a:t>N = </a:t>
                </a:r>
                <a:r>
                  <a:rPr lang="en-US" dirty="0"/>
                  <a:t>Number of states/number of incoming edges to a node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230" y="1840677"/>
                <a:ext cx="10997539" cy="4297363"/>
              </a:xfrm>
              <a:blipFill>
                <a:blip r:embed="rId2"/>
                <a:stretch>
                  <a:fillRect l="-998" t="-2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435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D5D5A-918C-DC42-9BD2-D4AF8B86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D89C0-42DB-644C-90E5-E42DA22EC4E8}"/>
                  </a:ext>
                </a:extLst>
              </p:cNvPr>
              <p:cNvSpPr txBox="1"/>
              <p:nvPr/>
            </p:nvSpPr>
            <p:spPr>
              <a:xfrm>
                <a:off x="3270464" y="1690688"/>
                <a:ext cx="5484816" cy="1457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l-GR" sz="2800" dirty="0"/>
                  <a:t>α</a:t>
                </a:r>
                <a:r>
                  <a:rPr lang="en-US" sz="2800" i="1" baseline="-25000" dirty="0"/>
                  <a:t>k</a:t>
                </a:r>
                <a:r>
                  <a:rPr lang="en-US" sz="2800" dirty="0"/>
                  <a:t>(</a:t>
                </a:r>
                <a:r>
                  <a:rPr lang="en-US" sz="2800" i="1" dirty="0"/>
                  <a:t>1</a:t>
                </a:r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i="1" baseline="-25000" dirty="0"/>
                  <a:t>k * </a:t>
                </a:r>
                <a:r>
                  <a:rPr lang="en-US" sz="2800" i="1" dirty="0" err="1"/>
                  <a:t>e</a:t>
                </a:r>
                <a:r>
                  <a:rPr lang="en-US" sz="2800" i="1" baseline="-25000" dirty="0" err="1"/>
                  <a:t>k</a:t>
                </a:r>
                <a:r>
                  <a:rPr lang="en-US" sz="2800" dirty="0"/>
                  <a:t>(S</a:t>
                </a:r>
                <a:r>
                  <a:rPr lang="en-US" sz="2800" i="1" baseline="-25000" dirty="0"/>
                  <a:t>i</a:t>
                </a:r>
                <a:r>
                  <a:rPr lang="en-US" sz="2800" dirty="0"/>
                  <a:t>)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l-GR" sz="2800" dirty="0"/>
                  <a:t>α</a:t>
                </a:r>
                <a:r>
                  <a:rPr lang="en-US" sz="2800" i="1" baseline="-25000" dirty="0"/>
                  <a:t>k</a:t>
                </a:r>
                <a:r>
                  <a:rPr lang="en-US" sz="2800" dirty="0"/>
                  <a:t>(</a:t>
                </a:r>
                <a:r>
                  <a:rPr lang="en-US" sz="2800" i="1" dirty="0"/>
                  <a:t>i+1</a:t>
                </a:r>
                <a:r>
                  <a:rPr lang="en-US" sz="2800" dirty="0"/>
                  <a:t>) = </a:t>
                </a:r>
                <a:r>
                  <a:rPr lang="en-US" sz="2800" i="1" dirty="0" err="1"/>
                  <a:t>e</a:t>
                </a:r>
                <a:r>
                  <a:rPr lang="en-US" sz="2800" i="1" baseline="-25000" dirty="0" err="1"/>
                  <a:t>k</a:t>
                </a:r>
                <a:r>
                  <a:rPr lang="en-US" sz="2800" dirty="0"/>
                  <a:t>(S</a:t>
                </a:r>
                <a:r>
                  <a:rPr lang="en-US" sz="2800" i="1" baseline="-25000" dirty="0"/>
                  <a:t>i+1</a:t>
                </a:r>
                <a:r>
                  <a:rPr lang="en-US" sz="2800" dirty="0"/>
                  <a:t>)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m:rPr>
                            <m:nor/>
                          </m:rPr>
                          <a:rPr lang="el-GR" sz="2800" dirty="0" smtClean="0"/>
                          <m:t>α</m:t>
                        </m:r>
                        <m:r>
                          <m:rPr>
                            <m:nor/>
                          </m:rPr>
                          <a:rPr lang="en-US" sz="2800" b="0" i="1" baseline="-25000" dirty="0" smtClean="0"/>
                          <m:t>j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/>
              </a:p>
              <a:p>
                <a:pPr marL="342900" indent="-342900"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D89C0-42DB-644C-90E5-E42DA22E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464" y="1690688"/>
                <a:ext cx="5484816" cy="1457322"/>
              </a:xfrm>
              <a:prstGeom prst="rect">
                <a:avLst/>
              </a:prstGeom>
              <a:blipFill>
                <a:blip r:embed="rId3"/>
                <a:stretch>
                  <a:fillRect l="-2333" t="-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3F6D2B1-8B92-7341-BEE5-F7EFA949BD3D}"/>
              </a:ext>
            </a:extLst>
          </p:cNvPr>
          <p:cNvSpPr txBox="1"/>
          <p:nvPr/>
        </p:nvSpPr>
        <p:spPr>
          <a:xfrm>
            <a:off x="1635014" y="2870253"/>
            <a:ext cx="856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Build a dynamic programming table for these calculations </a:t>
            </a:r>
          </a:p>
          <a:p>
            <a:pPr algn="ctr"/>
            <a:r>
              <a:rPr lang="en-US" sz="2400" dirty="0"/>
              <a:t>(or store these calculations in node/vertex objects; or in a list)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73BA09-B326-C542-A4FC-F4E9950E851F}"/>
              </a:ext>
            </a:extLst>
          </p:cNvPr>
          <p:cNvCxnSpPr>
            <a:stCxn id="12" idx="6"/>
          </p:cNvCxnSpPr>
          <p:nvPr/>
        </p:nvCxnSpPr>
        <p:spPr>
          <a:xfrm>
            <a:off x="2227063" y="4910367"/>
            <a:ext cx="652854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DF4E9EA-225C-844F-9F1A-001B7EE529AE}"/>
              </a:ext>
            </a:extLst>
          </p:cNvPr>
          <p:cNvSpPr/>
          <p:nvPr/>
        </p:nvSpPr>
        <p:spPr>
          <a:xfrm>
            <a:off x="228896" y="4946529"/>
            <a:ext cx="692456" cy="6938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AC3B8C-088D-CC4A-9407-46A3EA1BC19D}"/>
              </a:ext>
            </a:extLst>
          </p:cNvPr>
          <p:cNvSpPr/>
          <p:nvPr/>
        </p:nvSpPr>
        <p:spPr>
          <a:xfrm>
            <a:off x="1534607" y="4563459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7CAFB0-143B-F84D-B4B3-FB8D8E899D6A}"/>
              </a:ext>
            </a:extLst>
          </p:cNvPr>
          <p:cNvSpPr/>
          <p:nvPr/>
        </p:nvSpPr>
        <p:spPr>
          <a:xfrm>
            <a:off x="1534607" y="5421978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734FCC-B001-8F4B-9D6F-404F2CE74010}"/>
              </a:ext>
            </a:extLst>
          </p:cNvPr>
          <p:cNvSpPr/>
          <p:nvPr/>
        </p:nvSpPr>
        <p:spPr>
          <a:xfrm>
            <a:off x="2840317" y="4563459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F240F7-E0ED-F84C-A758-C40A5B0B06F1}"/>
              </a:ext>
            </a:extLst>
          </p:cNvPr>
          <p:cNvSpPr/>
          <p:nvPr/>
        </p:nvSpPr>
        <p:spPr>
          <a:xfrm>
            <a:off x="2840317" y="5421978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AB78E1-FDB9-B448-84AC-2A9F0F5619DE}"/>
              </a:ext>
            </a:extLst>
          </p:cNvPr>
          <p:cNvSpPr/>
          <p:nvPr/>
        </p:nvSpPr>
        <p:spPr>
          <a:xfrm>
            <a:off x="4146028" y="4563459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B43EC3-E86F-824C-B07D-DB894E72C012}"/>
              </a:ext>
            </a:extLst>
          </p:cNvPr>
          <p:cNvSpPr/>
          <p:nvPr/>
        </p:nvSpPr>
        <p:spPr>
          <a:xfrm>
            <a:off x="4146028" y="5421978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1F57D5-9BEA-6046-B215-F1730A952803}"/>
              </a:ext>
            </a:extLst>
          </p:cNvPr>
          <p:cNvSpPr/>
          <p:nvPr/>
        </p:nvSpPr>
        <p:spPr>
          <a:xfrm>
            <a:off x="5451737" y="4946529"/>
            <a:ext cx="692456" cy="6938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3C9A70-7E4B-AF40-9B8B-6C2784B0F60D}"/>
              </a:ext>
            </a:extLst>
          </p:cNvPr>
          <p:cNvSpPr txBox="1"/>
          <p:nvPr/>
        </p:nvSpPr>
        <p:spPr>
          <a:xfrm>
            <a:off x="1635014" y="3829793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9A3617-C265-9843-87CC-B12B15E2EE76}"/>
              </a:ext>
            </a:extLst>
          </p:cNvPr>
          <p:cNvSpPr txBox="1"/>
          <p:nvPr/>
        </p:nvSpPr>
        <p:spPr>
          <a:xfrm>
            <a:off x="2940725" y="3829793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9EE906-559C-A541-A8A1-C611596AF0E7}"/>
              </a:ext>
            </a:extLst>
          </p:cNvPr>
          <p:cNvSpPr txBox="1"/>
          <p:nvPr/>
        </p:nvSpPr>
        <p:spPr>
          <a:xfrm>
            <a:off x="4246434" y="3829793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3C54B3-4141-724D-934B-15AC9F85D207}"/>
              </a:ext>
            </a:extLst>
          </p:cNvPr>
          <p:cNvCxnSpPr>
            <a:stCxn id="11" idx="6"/>
            <a:endCxn id="12" idx="2"/>
          </p:cNvCxnSpPr>
          <p:nvPr/>
        </p:nvCxnSpPr>
        <p:spPr>
          <a:xfrm flipV="1">
            <a:off x="921353" y="4910368"/>
            <a:ext cx="613255" cy="38306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F93975-C980-B041-AD78-9BD070FC7884}"/>
              </a:ext>
            </a:extLst>
          </p:cNvPr>
          <p:cNvCxnSpPr>
            <a:endCxn id="14" idx="2"/>
          </p:cNvCxnSpPr>
          <p:nvPr/>
        </p:nvCxnSpPr>
        <p:spPr>
          <a:xfrm>
            <a:off x="2227063" y="4910367"/>
            <a:ext cx="613254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3D8308-9256-424A-8B5B-F5427A6DAD2F}"/>
              </a:ext>
            </a:extLst>
          </p:cNvPr>
          <p:cNvCxnSpPr>
            <a:stCxn id="14" idx="6"/>
            <a:endCxn id="16" idx="2"/>
          </p:cNvCxnSpPr>
          <p:nvPr/>
        </p:nvCxnSpPr>
        <p:spPr>
          <a:xfrm>
            <a:off x="3532773" y="4910367"/>
            <a:ext cx="613255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99611E-F7D6-6946-BF53-6F861BBF0552}"/>
              </a:ext>
            </a:extLst>
          </p:cNvPr>
          <p:cNvCxnSpPr>
            <a:stCxn id="16" idx="6"/>
            <a:endCxn id="18" idx="2"/>
          </p:cNvCxnSpPr>
          <p:nvPr/>
        </p:nvCxnSpPr>
        <p:spPr>
          <a:xfrm>
            <a:off x="4838483" y="4910368"/>
            <a:ext cx="613254" cy="38306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84A9A5-20F0-F742-B687-DC3196052B69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21353" y="5293437"/>
            <a:ext cx="613255" cy="47544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A630EE-29C2-FC45-9686-41C9A95197B3}"/>
              </a:ext>
            </a:extLst>
          </p:cNvPr>
          <p:cNvCxnSpPr>
            <a:stCxn id="13" idx="6"/>
            <a:endCxn id="15" idx="2"/>
          </p:cNvCxnSpPr>
          <p:nvPr/>
        </p:nvCxnSpPr>
        <p:spPr>
          <a:xfrm>
            <a:off x="2227063" y="5768885"/>
            <a:ext cx="613254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556C28-A5A4-E042-81D3-92A4D25D5940}"/>
              </a:ext>
            </a:extLst>
          </p:cNvPr>
          <p:cNvCxnSpPr>
            <a:stCxn id="17" idx="6"/>
            <a:endCxn id="18" idx="2"/>
          </p:cNvCxnSpPr>
          <p:nvPr/>
        </p:nvCxnSpPr>
        <p:spPr>
          <a:xfrm flipV="1">
            <a:off x="4838483" y="5293437"/>
            <a:ext cx="613254" cy="47544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3FA93B8-1416-E844-ADC5-47E5D4436081}"/>
              </a:ext>
            </a:extLst>
          </p:cNvPr>
          <p:cNvCxnSpPr>
            <a:stCxn id="13" idx="6"/>
            <a:endCxn id="14" idx="2"/>
          </p:cNvCxnSpPr>
          <p:nvPr/>
        </p:nvCxnSpPr>
        <p:spPr>
          <a:xfrm flipV="1">
            <a:off x="2227063" y="4910367"/>
            <a:ext cx="613254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8749043-5372-B341-803D-AD477057AD8A}"/>
              </a:ext>
            </a:extLst>
          </p:cNvPr>
          <p:cNvCxnSpPr>
            <a:stCxn id="14" idx="6"/>
            <a:endCxn id="17" idx="2"/>
          </p:cNvCxnSpPr>
          <p:nvPr/>
        </p:nvCxnSpPr>
        <p:spPr>
          <a:xfrm>
            <a:off x="3532774" y="4910367"/>
            <a:ext cx="613255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E642054-A18B-7946-9083-160CBC774465}"/>
              </a:ext>
            </a:extLst>
          </p:cNvPr>
          <p:cNvCxnSpPr>
            <a:stCxn id="15" idx="6"/>
            <a:endCxn id="16" idx="2"/>
          </p:cNvCxnSpPr>
          <p:nvPr/>
        </p:nvCxnSpPr>
        <p:spPr>
          <a:xfrm flipV="1">
            <a:off x="3532774" y="4910367"/>
            <a:ext cx="613255" cy="85851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43C9E9A-9CBB-1F4B-8023-F7BEABBD8F6A}"/>
              </a:ext>
            </a:extLst>
          </p:cNvPr>
          <p:cNvCxnSpPr>
            <a:stCxn id="15" idx="6"/>
            <a:endCxn id="17" idx="2"/>
          </p:cNvCxnSpPr>
          <p:nvPr/>
        </p:nvCxnSpPr>
        <p:spPr>
          <a:xfrm>
            <a:off x="3532773" y="5768885"/>
            <a:ext cx="613255" cy="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5AE950DB-5308-0342-AFC2-0DD1FBA467F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01166" y="4737176"/>
              <a:ext cx="519743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9359">
                      <a:extLst>
                        <a:ext uri="{9D8B030D-6E8A-4147-A177-3AD203B41FA5}">
                          <a16:colId xmlns:a16="http://schemas.microsoft.com/office/drawing/2014/main" val="4124991083"/>
                        </a:ext>
                      </a:extLst>
                    </a:gridCol>
                    <a:gridCol w="1299359">
                      <a:extLst>
                        <a:ext uri="{9D8B030D-6E8A-4147-A177-3AD203B41FA5}">
                          <a16:colId xmlns:a16="http://schemas.microsoft.com/office/drawing/2014/main" val="3785995155"/>
                        </a:ext>
                      </a:extLst>
                    </a:gridCol>
                    <a:gridCol w="1299359">
                      <a:extLst>
                        <a:ext uri="{9D8B030D-6E8A-4147-A177-3AD203B41FA5}">
                          <a16:colId xmlns:a16="http://schemas.microsoft.com/office/drawing/2014/main" val="3106231636"/>
                        </a:ext>
                      </a:extLst>
                    </a:gridCol>
                    <a:gridCol w="1299359">
                      <a:extLst>
                        <a:ext uri="{9D8B030D-6E8A-4147-A177-3AD203B41FA5}">
                          <a16:colId xmlns:a16="http://schemas.microsoft.com/office/drawing/2014/main" val="33661322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3016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𝐸𝑞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𝐸𝑞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𝐸𝑞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50019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𝐸𝑞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𝐸𝑞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𝐸𝑞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48269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5AE950DB-5308-0342-AFC2-0DD1FBA467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5453816"/>
                  </p:ext>
                </p:extLst>
              </p:nvPr>
            </p:nvGraphicFramePr>
            <p:xfrm>
              <a:off x="6801166" y="4737176"/>
              <a:ext cx="519743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9359">
                      <a:extLst>
                        <a:ext uri="{9D8B030D-6E8A-4147-A177-3AD203B41FA5}">
                          <a16:colId xmlns:a16="http://schemas.microsoft.com/office/drawing/2014/main" val="4124991083"/>
                        </a:ext>
                      </a:extLst>
                    </a:gridCol>
                    <a:gridCol w="1299359">
                      <a:extLst>
                        <a:ext uri="{9D8B030D-6E8A-4147-A177-3AD203B41FA5}">
                          <a16:colId xmlns:a16="http://schemas.microsoft.com/office/drawing/2014/main" val="3785995155"/>
                        </a:ext>
                      </a:extLst>
                    </a:gridCol>
                    <a:gridCol w="1299359">
                      <a:extLst>
                        <a:ext uri="{9D8B030D-6E8A-4147-A177-3AD203B41FA5}">
                          <a16:colId xmlns:a16="http://schemas.microsoft.com/office/drawing/2014/main" val="3106231636"/>
                        </a:ext>
                      </a:extLst>
                    </a:gridCol>
                    <a:gridCol w="1299359">
                      <a:extLst>
                        <a:ext uri="{9D8B030D-6E8A-4147-A177-3AD203B41FA5}">
                          <a16:colId xmlns:a16="http://schemas.microsoft.com/office/drawing/2014/main" val="33661322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3016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961" t="-103333" r="-202941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3333" r="-100971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941" t="-103333" r="-1961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50019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961" t="-210345" r="-202941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10345" r="-100971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941" t="-210345" r="-1961" b="-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48269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01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D8A6-E269-2C42-8352-DD77F356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Algorithm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CC8B4-6882-D043-A342-DD5C747F2B69}"/>
              </a:ext>
            </a:extLst>
          </p:cNvPr>
          <p:cNvSpPr txBox="1"/>
          <p:nvPr/>
        </p:nvSpPr>
        <p:spPr>
          <a:xfrm>
            <a:off x="1635014" y="2870253"/>
            <a:ext cx="856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Build a dynamic programming table for these calculations </a:t>
            </a:r>
          </a:p>
          <a:p>
            <a:pPr algn="ctr"/>
            <a:r>
              <a:rPr lang="en-US" sz="2400" dirty="0"/>
              <a:t>(or store these calculations in node/vertex objects; or in a list)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C06491-0495-F04E-8BB6-E80A3D04BCCF}"/>
              </a:ext>
            </a:extLst>
          </p:cNvPr>
          <p:cNvCxnSpPr>
            <a:stCxn id="9" idx="6"/>
          </p:cNvCxnSpPr>
          <p:nvPr/>
        </p:nvCxnSpPr>
        <p:spPr>
          <a:xfrm>
            <a:off x="2227063" y="4910367"/>
            <a:ext cx="652854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B46E0AE-3D81-824A-B638-E0D0968C73E9}"/>
              </a:ext>
            </a:extLst>
          </p:cNvPr>
          <p:cNvSpPr/>
          <p:nvPr/>
        </p:nvSpPr>
        <p:spPr>
          <a:xfrm>
            <a:off x="228896" y="4946529"/>
            <a:ext cx="692456" cy="6938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C687BE-41F7-DD4E-BB83-AEF073F68C77}"/>
              </a:ext>
            </a:extLst>
          </p:cNvPr>
          <p:cNvSpPr/>
          <p:nvPr/>
        </p:nvSpPr>
        <p:spPr>
          <a:xfrm>
            <a:off x="1534607" y="4563459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533C77-FD74-214A-9385-93741CF72542}"/>
              </a:ext>
            </a:extLst>
          </p:cNvPr>
          <p:cNvSpPr/>
          <p:nvPr/>
        </p:nvSpPr>
        <p:spPr>
          <a:xfrm>
            <a:off x="1534607" y="5421978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585763-CD1A-404B-BF89-699BFB02E39B}"/>
              </a:ext>
            </a:extLst>
          </p:cNvPr>
          <p:cNvSpPr/>
          <p:nvPr/>
        </p:nvSpPr>
        <p:spPr>
          <a:xfrm>
            <a:off x="2840317" y="4563459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960322-80C6-2E4A-B1EF-891BAE22850F}"/>
              </a:ext>
            </a:extLst>
          </p:cNvPr>
          <p:cNvSpPr/>
          <p:nvPr/>
        </p:nvSpPr>
        <p:spPr>
          <a:xfrm>
            <a:off x="2840317" y="5421978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6FECA7-0D5B-6B48-A1D2-4688446F43AD}"/>
              </a:ext>
            </a:extLst>
          </p:cNvPr>
          <p:cNvSpPr/>
          <p:nvPr/>
        </p:nvSpPr>
        <p:spPr>
          <a:xfrm>
            <a:off x="4146028" y="4563459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AB76EE-1379-744B-9442-D8506D894148}"/>
              </a:ext>
            </a:extLst>
          </p:cNvPr>
          <p:cNvSpPr/>
          <p:nvPr/>
        </p:nvSpPr>
        <p:spPr>
          <a:xfrm>
            <a:off x="4146028" y="5421978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161C42D-D1C0-EF4A-928B-748E0EDE79D7}"/>
              </a:ext>
            </a:extLst>
          </p:cNvPr>
          <p:cNvSpPr/>
          <p:nvPr/>
        </p:nvSpPr>
        <p:spPr>
          <a:xfrm>
            <a:off x="5451737" y="4946529"/>
            <a:ext cx="692456" cy="6938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3C79B1-97AC-F646-AF14-FA3C8621679A}"/>
              </a:ext>
            </a:extLst>
          </p:cNvPr>
          <p:cNvCxnSpPr>
            <a:stCxn id="8" idx="6"/>
            <a:endCxn id="9" idx="2"/>
          </p:cNvCxnSpPr>
          <p:nvPr/>
        </p:nvCxnSpPr>
        <p:spPr>
          <a:xfrm flipV="1">
            <a:off x="921353" y="4910368"/>
            <a:ext cx="613255" cy="38306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F2E1CE-C285-4F40-ADA5-FBE4263CC1B8}"/>
              </a:ext>
            </a:extLst>
          </p:cNvPr>
          <p:cNvCxnSpPr>
            <a:endCxn id="11" idx="2"/>
          </p:cNvCxnSpPr>
          <p:nvPr/>
        </p:nvCxnSpPr>
        <p:spPr>
          <a:xfrm>
            <a:off x="2227063" y="4910367"/>
            <a:ext cx="613254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E24B7D-46FC-8148-93EB-7692752B9867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3532773" y="4910367"/>
            <a:ext cx="613255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F6AAC4-358B-054F-AC1E-989E2A750822}"/>
              </a:ext>
            </a:extLst>
          </p:cNvPr>
          <p:cNvCxnSpPr>
            <a:stCxn id="13" idx="6"/>
            <a:endCxn id="15" idx="2"/>
          </p:cNvCxnSpPr>
          <p:nvPr/>
        </p:nvCxnSpPr>
        <p:spPr>
          <a:xfrm>
            <a:off x="4838483" y="4910368"/>
            <a:ext cx="613254" cy="38306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0F3EDF-2F52-2341-A82F-6C4ED121E6A2}"/>
              </a:ext>
            </a:extLst>
          </p:cNvPr>
          <p:cNvCxnSpPr>
            <a:stCxn id="8" idx="6"/>
            <a:endCxn id="10" idx="2"/>
          </p:cNvCxnSpPr>
          <p:nvPr/>
        </p:nvCxnSpPr>
        <p:spPr>
          <a:xfrm>
            <a:off x="921353" y="5293437"/>
            <a:ext cx="613255" cy="47544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A58791-B30F-A74B-81D3-79D831541761}"/>
              </a:ext>
            </a:extLst>
          </p:cNvPr>
          <p:cNvCxnSpPr>
            <a:stCxn id="10" idx="6"/>
            <a:endCxn id="12" idx="2"/>
          </p:cNvCxnSpPr>
          <p:nvPr/>
        </p:nvCxnSpPr>
        <p:spPr>
          <a:xfrm>
            <a:off x="2227063" y="5768885"/>
            <a:ext cx="613254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C312991-1522-5A4F-BCBE-E862DA2ADD67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 flipV="1">
            <a:off x="4838483" y="5293437"/>
            <a:ext cx="613254" cy="47544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16A551F-CF07-C545-BB16-D05DFB2A92F6}"/>
              </a:ext>
            </a:extLst>
          </p:cNvPr>
          <p:cNvCxnSpPr>
            <a:stCxn id="10" idx="6"/>
            <a:endCxn id="11" idx="2"/>
          </p:cNvCxnSpPr>
          <p:nvPr/>
        </p:nvCxnSpPr>
        <p:spPr>
          <a:xfrm flipV="1">
            <a:off x="2227063" y="4910367"/>
            <a:ext cx="613254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BC6A1-0D51-C440-9715-5F797165C2A6}"/>
              </a:ext>
            </a:extLst>
          </p:cNvPr>
          <p:cNvCxnSpPr>
            <a:stCxn id="11" idx="6"/>
            <a:endCxn id="14" idx="2"/>
          </p:cNvCxnSpPr>
          <p:nvPr/>
        </p:nvCxnSpPr>
        <p:spPr>
          <a:xfrm>
            <a:off x="3532774" y="4910367"/>
            <a:ext cx="613255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7A0948C-22DB-0949-9485-A0B3E62C7564}"/>
              </a:ext>
            </a:extLst>
          </p:cNvPr>
          <p:cNvCxnSpPr>
            <a:stCxn id="12" idx="6"/>
            <a:endCxn id="13" idx="2"/>
          </p:cNvCxnSpPr>
          <p:nvPr/>
        </p:nvCxnSpPr>
        <p:spPr>
          <a:xfrm flipV="1">
            <a:off x="3532774" y="4910367"/>
            <a:ext cx="613255" cy="85851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7033811-D3AD-3B4C-8424-5E5B3C1329F9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>
            <a:off x="3532773" y="5768885"/>
            <a:ext cx="613255" cy="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7FA4389C-8EAC-404F-9E49-1BE9B5A432E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01166" y="4737176"/>
              <a:ext cx="519743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9359">
                      <a:extLst>
                        <a:ext uri="{9D8B030D-6E8A-4147-A177-3AD203B41FA5}">
                          <a16:colId xmlns:a16="http://schemas.microsoft.com/office/drawing/2014/main" val="4124991083"/>
                        </a:ext>
                      </a:extLst>
                    </a:gridCol>
                    <a:gridCol w="1299359">
                      <a:extLst>
                        <a:ext uri="{9D8B030D-6E8A-4147-A177-3AD203B41FA5}">
                          <a16:colId xmlns:a16="http://schemas.microsoft.com/office/drawing/2014/main" val="3785995155"/>
                        </a:ext>
                      </a:extLst>
                    </a:gridCol>
                    <a:gridCol w="1299359">
                      <a:extLst>
                        <a:ext uri="{9D8B030D-6E8A-4147-A177-3AD203B41FA5}">
                          <a16:colId xmlns:a16="http://schemas.microsoft.com/office/drawing/2014/main" val="3106231636"/>
                        </a:ext>
                      </a:extLst>
                    </a:gridCol>
                    <a:gridCol w="1299359">
                      <a:extLst>
                        <a:ext uri="{9D8B030D-6E8A-4147-A177-3AD203B41FA5}">
                          <a16:colId xmlns:a16="http://schemas.microsoft.com/office/drawing/2014/main" val="33661322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3016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𝐸𝑞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𝐸𝑞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𝐸𝑞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50019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𝐸𝑞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𝐸𝑞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𝐸𝑞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48269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7FA4389C-8EAC-404F-9E49-1BE9B5A432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2788321"/>
                  </p:ext>
                </p:extLst>
              </p:nvPr>
            </p:nvGraphicFramePr>
            <p:xfrm>
              <a:off x="6801166" y="4737176"/>
              <a:ext cx="519743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9359">
                      <a:extLst>
                        <a:ext uri="{9D8B030D-6E8A-4147-A177-3AD203B41FA5}">
                          <a16:colId xmlns:a16="http://schemas.microsoft.com/office/drawing/2014/main" val="4124991083"/>
                        </a:ext>
                      </a:extLst>
                    </a:gridCol>
                    <a:gridCol w="1299359">
                      <a:extLst>
                        <a:ext uri="{9D8B030D-6E8A-4147-A177-3AD203B41FA5}">
                          <a16:colId xmlns:a16="http://schemas.microsoft.com/office/drawing/2014/main" val="3785995155"/>
                        </a:ext>
                      </a:extLst>
                    </a:gridCol>
                    <a:gridCol w="1299359">
                      <a:extLst>
                        <a:ext uri="{9D8B030D-6E8A-4147-A177-3AD203B41FA5}">
                          <a16:colId xmlns:a16="http://schemas.microsoft.com/office/drawing/2014/main" val="3106231636"/>
                        </a:ext>
                      </a:extLst>
                    </a:gridCol>
                    <a:gridCol w="1299359">
                      <a:extLst>
                        <a:ext uri="{9D8B030D-6E8A-4147-A177-3AD203B41FA5}">
                          <a16:colId xmlns:a16="http://schemas.microsoft.com/office/drawing/2014/main" val="33661322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3016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961" t="-103333" r="-202941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3333" r="-100971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941" t="-103333" r="-1961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50019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961" t="-210345" r="-202941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10345" r="-100971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941" t="-210345" r="-1961" b="-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48269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134E54B5-FEDA-E24C-90ED-40EEBFF3EDB4}"/>
              </a:ext>
            </a:extLst>
          </p:cNvPr>
          <p:cNvSpPr txBox="1"/>
          <p:nvPr/>
        </p:nvSpPr>
        <p:spPr>
          <a:xfrm>
            <a:off x="1635014" y="3829793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585303-2E6E-3F48-9591-781AB36D164D}"/>
              </a:ext>
            </a:extLst>
          </p:cNvPr>
          <p:cNvSpPr txBox="1"/>
          <p:nvPr/>
        </p:nvSpPr>
        <p:spPr>
          <a:xfrm>
            <a:off x="2940725" y="3829793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87F846-5C7D-734D-9138-D74A42E7EF7E}"/>
              </a:ext>
            </a:extLst>
          </p:cNvPr>
          <p:cNvSpPr txBox="1"/>
          <p:nvPr/>
        </p:nvSpPr>
        <p:spPr>
          <a:xfrm>
            <a:off x="4246434" y="3829793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C0933-92D4-FF45-AD44-B31CE0671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773" y="1395510"/>
            <a:ext cx="53467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7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9" grpId="0"/>
      <p:bldP spid="30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alternative way to think about updating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642" y="4004508"/>
            <a:ext cx="8686800" cy="2548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probabilities at each node:</a:t>
            </a:r>
          </a:p>
          <a:p>
            <a:r>
              <a:rPr lang="en-US" dirty="0"/>
              <a:t>Figure out the probability of being in state </a:t>
            </a:r>
            <a:r>
              <a:rPr lang="en-US" i="1" dirty="0"/>
              <a:t>k</a:t>
            </a:r>
            <a:r>
              <a:rPr lang="en-US" dirty="0"/>
              <a:t> at position </a:t>
            </a:r>
            <a:r>
              <a:rPr lang="en-US" i="1" dirty="0" err="1"/>
              <a:t>i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138351" y="2488337"/>
            <a:ext cx="692456" cy="6938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4444062" y="2105267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4444062" y="2963786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749772" y="2105267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5749772" y="2963786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7055483" y="2105267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7055483" y="2963786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8361192" y="2488337"/>
            <a:ext cx="692456" cy="6938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4544469" y="1371601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50180" y="1371601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55889" y="1371601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</a:t>
            </a:r>
          </a:p>
        </p:txBody>
      </p:sp>
      <p:cxnSp>
        <p:nvCxnSpPr>
          <p:cNvPr id="34" name="Straight Arrow Connector 33"/>
          <p:cNvCxnSpPr>
            <a:stCxn id="10" idx="6"/>
            <a:endCxn id="12" idx="2"/>
          </p:cNvCxnSpPr>
          <p:nvPr/>
        </p:nvCxnSpPr>
        <p:spPr>
          <a:xfrm flipV="1">
            <a:off x="3830808" y="2452176"/>
            <a:ext cx="613255" cy="38306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4" idx="2"/>
          </p:cNvCxnSpPr>
          <p:nvPr/>
        </p:nvCxnSpPr>
        <p:spPr>
          <a:xfrm>
            <a:off x="5136518" y="2452175"/>
            <a:ext cx="613254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6"/>
            <a:endCxn id="16" idx="2"/>
          </p:cNvCxnSpPr>
          <p:nvPr/>
        </p:nvCxnSpPr>
        <p:spPr>
          <a:xfrm>
            <a:off x="6442228" y="2452175"/>
            <a:ext cx="613255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6"/>
            <a:endCxn id="18" idx="2"/>
          </p:cNvCxnSpPr>
          <p:nvPr/>
        </p:nvCxnSpPr>
        <p:spPr>
          <a:xfrm>
            <a:off x="7747938" y="2452176"/>
            <a:ext cx="613254" cy="38306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6"/>
            <a:endCxn id="13" idx="2"/>
          </p:cNvCxnSpPr>
          <p:nvPr/>
        </p:nvCxnSpPr>
        <p:spPr>
          <a:xfrm>
            <a:off x="3830808" y="2835245"/>
            <a:ext cx="613255" cy="47544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6"/>
            <a:endCxn id="15" idx="2"/>
          </p:cNvCxnSpPr>
          <p:nvPr/>
        </p:nvCxnSpPr>
        <p:spPr>
          <a:xfrm>
            <a:off x="5136518" y="3310693"/>
            <a:ext cx="613254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" idx="6"/>
            <a:endCxn id="18" idx="2"/>
          </p:cNvCxnSpPr>
          <p:nvPr/>
        </p:nvCxnSpPr>
        <p:spPr>
          <a:xfrm flipV="1">
            <a:off x="7747938" y="2835245"/>
            <a:ext cx="613254" cy="47544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6096000" y="3733800"/>
            <a:ext cx="0" cy="30468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6"/>
            <a:endCxn id="14" idx="2"/>
          </p:cNvCxnSpPr>
          <p:nvPr/>
        </p:nvCxnSpPr>
        <p:spPr>
          <a:xfrm flipV="1">
            <a:off x="5136518" y="2452175"/>
            <a:ext cx="613254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6"/>
            <a:endCxn id="17" idx="2"/>
          </p:cNvCxnSpPr>
          <p:nvPr/>
        </p:nvCxnSpPr>
        <p:spPr>
          <a:xfrm>
            <a:off x="6442229" y="2452175"/>
            <a:ext cx="613255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6"/>
            <a:endCxn id="16" idx="2"/>
          </p:cNvCxnSpPr>
          <p:nvPr/>
        </p:nvCxnSpPr>
        <p:spPr>
          <a:xfrm flipV="1">
            <a:off x="6442229" y="2452175"/>
            <a:ext cx="613255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6"/>
            <a:endCxn id="17" idx="2"/>
          </p:cNvCxnSpPr>
          <p:nvPr/>
        </p:nvCxnSpPr>
        <p:spPr>
          <a:xfrm>
            <a:off x="6442228" y="3310693"/>
            <a:ext cx="613255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6"/>
          </p:cNvCxnSpPr>
          <p:nvPr/>
        </p:nvCxnSpPr>
        <p:spPr>
          <a:xfrm>
            <a:off x="5136518" y="2452175"/>
            <a:ext cx="652854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513" y="5207749"/>
            <a:ext cx="3879334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0DBBD7-DAAA-4606-A3F4-5CFA05FD8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563" y="5207749"/>
            <a:ext cx="2675590" cy="128512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A7DED0A-0CF8-4647-805E-51DEA7B0BCCD}"/>
              </a:ext>
            </a:extLst>
          </p:cNvPr>
          <p:cNvGrpSpPr/>
          <p:nvPr/>
        </p:nvGrpSpPr>
        <p:grpSpPr>
          <a:xfrm>
            <a:off x="5873461" y="5269082"/>
            <a:ext cx="996120" cy="1116360"/>
            <a:chOff x="5873461" y="5269082"/>
            <a:chExt cx="996120" cy="11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76C0C64-B5B9-4D2C-8051-DC5A16ECADBA}"/>
                    </a:ext>
                  </a:extLst>
                </p14:cNvPr>
                <p14:cNvContentPartPr/>
                <p14:nvPr/>
              </p14:nvContentPartPr>
              <p14:xfrm>
                <a:off x="5950861" y="5341442"/>
                <a:ext cx="748800" cy="346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76C0C64-B5B9-4D2C-8051-DC5A16ECADB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42221" y="5332442"/>
                  <a:ext cx="7664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3A41A0F-9C5C-40BA-B5B7-2654D8F31C18}"/>
                    </a:ext>
                  </a:extLst>
                </p14:cNvPr>
                <p14:cNvContentPartPr/>
                <p14:nvPr/>
              </p14:nvContentPartPr>
              <p14:xfrm>
                <a:off x="5873461" y="5269082"/>
                <a:ext cx="831600" cy="558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3A41A0F-9C5C-40BA-B5B7-2654D8F31C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64821" y="5260442"/>
                  <a:ext cx="84924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9181F2-C769-4B03-B36C-0E7BE81C541E}"/>
                    </a:ext>
                  </a:extLst>
                </p14:cNvPr>
                <p14:cNvContentPartPr/>
                <p14:nvPr/>
              </p14:nvContentPartPr>
              <p14:xfrm>
                <a:off x="6167581" y="6027242"/>
                <a:ext cx="540360" cy="358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9181F2-C769-4B03-B36C-0E7BE81C54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58941" y="6018602"/>
                  <a:ext cx="5580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8BEC225-A00B-42E0-8593-181EECC3D115}"/>
                    </a:ext>
                  </a:extLst>
                </p14:cNvPr>
                <p14:cNvContentPartPr/>
                <p14:nvPr/>
              </p14:nvContentPartPr>
              <p14:xfrm>
                <a:off x="6121501" y="6013202"/>
                <a:ext cx="748080" cy="313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8BEC225-A00B-42E0-8593-181EECC3D11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12501" y="6004202"/>
                  <a:ext cx="765720" cy="33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673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HW7: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26924" y="3888558"/>
            <a:ext cx="174752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369445" y="4048840"/>
            <a:ext cx="0" cy="17579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473122" y="3279448"/>
            <a:ext cx="497197" cy="50295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" idx="1"/>
          </p:cNvCxnSpPr>
          <p:nvPr/>
        </p:nvCxnSpPr>
        <p:spPr>
          <a:xfrm>
            <a:off x="1508260" y="3995528"/>
            <a:ext cx="1797394" cy="184251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440677" y="4028259"/>
            <a:ext cx="529642" cy="109940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508260" y="3279449"/>
            <a:ext cx="2467960" cy="5353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43961" y="3122356"/>
            <a:ext cx="64480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.      0   1  2  3  4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weight(CS-) = score(CS) +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gap_penalty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+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gap_penalty</a:t>
            </a:r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8" name="TextBox 37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40" name="TextBox 39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42" name="TextBox 41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sp>
        <p:nvSpPr>
          <p:cNvPr id="43" name="TextBox 42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2233371" y="5252892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C–V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801586" y="4577963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––V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1067727" y="3315869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–S–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2081878" y="3887642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C––</a:t>
            </a:r>
          </a:p>
        </p:txBody>
      </p:sp>
      <p:sp>
        <p:nvSpPr>
          <p:cNvPr id="49" name="TextBox 48"/>
          <p:cNvSpPr txBox="1"/>
          <p:nvPr/>
        </p:nvSpPr>
        <p:spPr>
          <a:xfrm flipH="1">
            <a:off x="2292272" y="3226124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CS–</a:t>
            </a:r>
          </a:p>
        </p:txBody>
      </p:sp>
      <p:sp>
        <p:nvSpPr>
          <p:cNvPr id="50" name="TextBox 49"/>
          <p:cNvSpPr txBox="1"/>
          <p:nvPr/>
        </p:nvSpPr>
        <p:spPr>
          <a:xfrm flipH="1">
            <a:off x="1332046" y="4781797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–SV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433" y="1581576"/>
            <a:ext cx="3419217" cy="223142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558152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alternative way to think about updating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642" y="3833618"/>
            <a:ext cx="8686800" cy="2719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Consider the probabilities at each edge:</a:t>
            </a:r>
          </a:p>
          <a:p>
            <a:r>
              <a:rPr lang="en-US" sz="1800" dirty="0"/>
              <a:t>Figure out the probability of going from state </a:t>
            </a:r>
            <a:r>
              <a:rPr lang="en-US" sz="1800" i="1" dirty="0"/>
              <a:t>k </a:t>
            </a:r>
            <a:r>
              <a:rPr lang="en-US" sz="1800" dirty="0"/>
              <a:t>to state </a:t>
            </a:r>
            <a:r>
              <a:rPr lang="en-US" sz="1800" i="1" dirty="0"/>
              <a:t>l </a:t>
            </a:r>
            <a:r>
              <a:rPr lang="en-US" sz="1800" dirty="0"/>
              <a:t>from position </a:t>
            </a:r>
            <a:r>
              <a:rPr lang="en-US" sz="1800" i="1" dirty="0" err="1"/>
              <a:t>i</a:t>
            </a:r>
            <a:r>
              <a:rPr lang="en-US" sz="1800" i="1" dirty="0"/>
              <a:t> </a:t>
            </a:r>
            <a:r>
              <a:rPr lang="en-US" sz="1800" dirty="0"/>
              <a:t>to position </a:t>
            </a:r>
            <a:r>
              <a:rPr lang="en-US" sz="1800" i="1" dirty="0"/>
              <a:t>i</a:t>
            </a:r>
            <a:r>
              <a:rPr lang="en-US" sz="1800" dirty="0"/>
              <a:t>+1</a:t>
            </a:r>
          </a:p>
          <a:p>
            <a:r>
              <a:rPr lang="en-US" sz="1800" dirty="0"/>
              <a:t>Note: The emission probability </a:t>
            </a:r>
            <a:r>
              <a:rPr lang="en-US" sz="1800" dirty="0" err="1"/>
              <a:t>e</a:t>
            </a:r>
            <a:r>
              <a:rPr lang="en-US" sz="1800" baseline="-25000" dirty="0" err="1"/>
              <a:t>k</a:t>
            </a:r>
            <a:r>
              <a:rPr lang="en-US" sz="1800" dirty="0"/>
              <a:t>(S</a:t>
            </a:r>
            <a:r>
              <a:rPr lang="en-US" sz="1800" baseline="-25000" dirty="0"/>
              <a:t>i</a:t>
            </a:r>
            <a:r>
              <a:rPr lang="en-US" sz="1800" dirty="0"/>
              <a:t>) has been factored out of the forward probability below. If you already calculated it in to the forward probability, you don’t have to do it twice.</a:t>
            </a:r>
          </a:p>
        </p:txBody>
      </p:sp>
      <p:sp>
        <p:nvSpPr>
          <p:cNvPr id="10" name="Oval 9"/>
          <p:cNvSpPr/>
          <p:nvPr/>
        </p:nvSpPr>
        <p:spPr>
          <a:xfrm>
            <a:off x="3138351" y="2488337"/>
            <a:ext cx="692456" cy="6938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4444062" y="2105267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4444062" y="2963786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749772" y="2105267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5749772" y="2963786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7055483" y="2105267"/>
            <a:ext cx="692456" cy="6938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7055483" y="2963786"/>
            <a:ext cx="692456" cy="6938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8361192" y="2488337"/>
            <a:ext cx="692456" cy="6938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4544469" y="1371601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50180" y="1371601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55889" y="1371601"/>
            <a:ext cx="32586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</a:t>
            </a:r>
          </a:p>
        </p:txBody>
      </p:sp>
      <p:cxnSp>
        <p:nvCxnSpPr>
          <p:cNvPr id="34" name="Straight Arrow Connector 33"/>
          <p:cNvCxnSpPr>
            <a:stCxn id="10" idx="6"/>
            <a:endCxn id="12" idx="2"/>
          </p:cNvCxnSpPr>
          <p:nvPr/>
        </p:nvCxnSpPr>
        <p:spPr>
          <a:xfrm flipV="1">
            <a:off x="3830808" y="2452176"/>
            <a:ext cx="613255" cy="38306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4" idx="2"/>
          </p:cNvCxnSpPr>
          <p:nvPr/>
        </p:nvCxnSpPr>
        <p:spPr>
          <a:xfrm>
            <a:off x="5136518" y="2452175"/>
            <a:ext cx="613254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6"/>
            <a:endCxn id="16" idx="2"/>
          </p:cNvCxnSpPr>
          <p:nvPr/>
        </p:nvCxnSpPr>
        <p:spPr>
          <a:xfrm>
            <a:off x="6442228" y="2452175"/>
            <a:ext cx="613255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6"/>
            <a:endCxn id="18" idx="2"/>
          </p:cNvCxnSpPr>
          <p:nvPr/>
        </p:nvCxnSpPr>
        <p:spPr>
          <a:xfrm>
            <a:off x="7747938" y="2452176"/>
            <a:ext cx="613254" cy="38306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6"/>
            <a:endCxn id="13" idx="2"/>
          </p:cNvCxnSpPr>
          <p:nvPr/>
        </p:nvCxnSpPr>
        <p:spPr>
          <a:xfrm>
            <a:off x="3830808" y="2835245"/>
            <a:ext cx="613255" cy="47544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6"/>
            <a:endCxn id="15" idx="2"/>
          </p:cNvCxnSpPr>
          <p:nvPr/>
        </p:nvCxnSpPr>
        <p:spPr>
          <a:xfrm>
            <a:off x="5136518" y="3310693"/>
            <a:ext cx="613254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" idx="6"/>
            <a:endCxn id="18" idx="2"/>
          </p:cNvCxnSpPr>
          <p:nvPr/>
        </p:nvCxnSpPr>
        <p:spPr>
          <a:xfrm flipV="1">
            <a:off x="7747938" y="2835245"/>
            <a:ext cx="613254" cy="47544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6"/>
            <a:endCxn id="14" idx="2"/>
          </p:cNvCxnSpPr>
          <p:nvPr/>
        </p:nvCxnSpPr>
        <p:spPr>
          <a:xfrm flipV="1">
            <a:off x="5136518" y="2452175"/>
            <a:ext cx="613254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6"/>
            <a:endCxn id="17" idx="2"/>
          </p:cNvCxnSpPr>
          <p:nvPr/>
        </p:nvCxnSpPr>
        <p:spPr>
          <a:xfrm>
            <a:off x="6442229" y="2452175"/>
            <a:ext cx="613255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6"/>
            <a:endCxn id="16" idx="2"/>
          </p:cNvCxnSpPr>
          <p:nvPr/>
        </p:nvCxnSpPr>
        <p:spPr>
          <a:xfrm flipV="1">
            <a:off x="6442229" y="2452175"/>
            <a:ext cx="613255" cy="858519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6"/>
            <a:endCxn id="17" idx="2"/>
          </p:cNvCxnSpPr>
          <p:nvPr/>
        </p:nvCxnSpPr>
        <p:spPr>
          <a:xfrm>
            <a:off x="6442228" y="3310693"/>
            <a:ext cx="613255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6"/>
          </p:cNvCxnSpPr>
          <p:nvPr/>
        </p:nvCxnSpPr>
        <p:spPr>
          <a:xfrm>
            <a:off x="5136518" y="2452175"/>
            <a:ext cx="652854" cy="858519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6705600" y="3037738"/>
            <a:ext cx="0" cy="7315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284" y="5453624"/>
            <a:ext cx="6020364" cy="12492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E20BC18-8C10-4670-8C75-F60184716EF5}"/>
              </a:ext>
            </a:extLst>
          </p:cNvPr>
          <p:cNvGrpSpPr/>
          <p:nvPr/>
        </p:nvGrpSpPr>
        <p:grpSpPr>
          <a:xfrm>
            <a:off x="5331301" y="5580122"/>
            <a:ext cx="735480" cy="231840"/>
            <a:chOff x="5331301" y="5580122"/>
            <a:chExt cx="73548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E048E6B-698E-4079-A90A-3F077F4FCB71}"/>
                    </a:ext>
                  </a:extLst>
                </p14:cNvPr>
                <p14:cNvContentPartPr/>
                <p14:nvPr/>
              </p14:nvContentPartPr>
              <p14:xfrm>
                <a:off x="5392861" y="5580122"/>
                <a:ext cx="550800" cy="231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E048E6B-698E-4079-A90A-3F077F4FCB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83861" y="5571122"/>
                  <a:ext cx="568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C36D7D-1A6C-4AF9-A650-D73DCFAAFF30}"/>
                    </a:ext>
                  </a:extLst>
                </p14:cNvPr>
                <p14:cNvContentPartPr/>
                <p14:nvPr/>
              </p14:nvContentPartPr>
              <p14:xfrm>
                <a:off x="5331301" y="5610002"/>
                <a:ext cx="735480" cy="19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AC36D7D-1A6C-4AF9-A650-D73DCFAAFF3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22301" y="5601362"/>
                  <a:ext cx="753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8B079D-4AFA-4630-8103-2DCC079BF3CD}"/>
              </a:ext>
            </a:extLst>
          </p:cNvPr>
          <p:cNvGrpSpPr/>
          <p:nvPr/>
        </p:nvGrpSpPr>
        <p:grpSpPr>
          <a:xfrm>
            <a:off x="5718301" y="6247562"/>
            <a:ext cx="628920" cy="261360"/>
            <a:chOff x="5718301" y="6247562"/>
            <a:chExt cx="62892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A5C10CD-1494-4790-B4AE-194139A096D3}"/>
                    </a:ext>
                  </a:extLst>
                </p14:cNvPr>
                <p14:cNvContentPartPr/>
                <p14:nvPr/>
              </p14:nvContentPartPr>
              <p14:xfrm>
                <a:off x="5718301" y="6322802"/>
                <a:ext cx="604440" cy="169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A5C10CD-1494-4790-B4AE-194139A096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09661" y="6314162"/>
                  <a:ext cx="622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D39AF72-9BF2-4F47-8C92-F969615FC907}"/>
                    </a:ext>
                  </a:extLst>
                </p14:cNvPr>
                <p14:cNvContentPartPr/>
                <p14:nvPr/>
              </p14:nvContentPartPr>
              <p14:xfrm>
                <a:off x="5826661" y="6247562"/>
                <a:ext cx="520560" cy="261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D39AF72-9BF2-4F47-8C92-F969615FC9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18021" y="6238562"/>
                  <a:ext cx="538200" cy="27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21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alternative way to think about updating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382000" cy="5105400"/>
          </a:xfrm>
        </p:spPr>
        <p:txBody>
          <a:bodyPr/>
          <a:lstStyle/>
          <a:p>
            <a:r>
              <a:rPr lang="en-US" sz="3000" dirty="0"/>
              <a:t>The initial probabilities for each state </a:t>
            </a:r>
            <a:r>
              <a:rPr lang="en-US" sz="3000" i="1" dirty="0"/>
              <a:t>k</a:t>
            </a:r>
            <a:r>
              <a:rPr lang="en-US" sz="3000" dirty="0"/>
              <a:t> can be updated to</a:t>
            </a:r>
            <a:br>
              <a:rPr lang="en-US" dirty="0"/>
            </a:br>
            <a:r>
              <a:rPr lang="en-US" sz="1600" dirty="0"/>
              <a:t> </a:t>
            </a:r>
          </a:p>
          <a:p>
            <a:r>
              <a:rPr lang="en-US" sz="3000" dirty="0"/>
              <a:t>The transition probability from state </a:t>
            </a:r>
            <a:r>
              <a:rPr lang="en-US" sz="3000" i="1" dirty="0"/>
              <a:t>k</a:t>
            </a:r>
            <a:r>
              <a:rPr lang="en-US" sz="3000" dirty="0"/>
              <a:t> to state </a:t>
            </a:r>
            <a:r>
              <a:rPr lang="en-US" sz="3000" i="1" dirty="0"/>
              <a:t>l</a:t>
            </a:r>
            <a:r>
              <a:rPr lang="en-US" sz="3000" dirty="0"/>
              <a:t> can be updated to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/>
              <a:t> </a:t>
            </a:r>
          </a:p>
          <a:p>
            <a:r>
              <a:rPr lang="en-US" sz="3000" dirty="0"/>
              <a:t>The emission probability for symbol </a:t>
            </a:r>
            <a:r>
              <a:rPr lang="en-US" sz="3000" i="1" dirty="0"/>
              <a:t>v</a:t>
            </a:r>
            <a:r>
              <a:rPr lang="en-US" sz="3000" dirty="0"/>
              <a:t> from state </a:t>
            </a:r>
            <a:r>
              <a:rPr lang="en-US" sz="3000" i="1" dirty="0"/>
              <a:t>k </a:t>
            </a:r>
            <a:r>
              <a:rPr lang="en-US" sz="3000" dirty="0"/>
              <a:t> can be updated 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777" b="20000"/>
          <a:stretch/>
        </p:blipFill>
        <p:spPr>
          <a:xfrm>
            <a:off x="4286250" y="2057718"/>
            <a:ext cx="180975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793" b="3665"/>
          <a:stretch/>
        </p:blipFill>
        <p:spPr>
          <a:xfrm>
            <a:off x="5220928" y="3390318"/>
            <a:ext cx="1061120" cy="108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650" y="5166360"/>
            <a:ext cx="1965064" cy="1463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8104" y="351371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 to ignore the last position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965" y="5440680"/>
            <a:ext cx="290132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8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Notes for 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789" y="1544782"/>
            <a:ext cx="10818421" cy="5181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Try calculating some simple forward and backward probabilities by hand to check your algorithm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Make sure the sum of the numerators for a single state or transition from a given state equals the associated denominator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The likelihood at each iteration should increase; if it decreases, then you have a bug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Have a print statement in your program to keep track of iterations as your program is running. The assignment will provide an estimate on the number of iterations to converge.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31-7DD0-BC4C-9850-88569A9E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14733-5EAC-C04C-AF8D-3AB07CDF6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This happens when numbers are too small to be stored in a variable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Solutions: </a:t>
            </a:r>
          </a:p>
          <a:p>
            <a:r>
              <a:rPr lang="en-US" dirty="0"/>
              <a:t>Scale weights to be close to 1 (affects all paths by same constant factor – which can be multiplied back later)</a:t>
            </a:r>
          </a:p>
          <a:p>
            <a:r>
              <a:rPr lang="en-US" dirty="0"/>
              <a:t>Use log weights, so can add instead of multiplying</a:t>
            </a:r>
          </a:p>
          <a:p>
            <a:endParaRPr lang="en-US" dirty="0"/>
          </a:p>
          <a:p>
            <a:r>
              <a:rPr lang="en-US" dirty="0"/>
              <a:t>Ex: Instead of 0.0001 * 0.0002, you can do: </a:t>
            </a:r>
          </a:p>
          <a:p>
            <a:pPr marL="0" indent="0">
              <a:buNone/>
            </a:pPr>
            <a:r>
              <a:rPr lang="en-US" dirty="0"/>
              <a:t>   log(0.0001) + log(0.0002)</a:t>
            </a:r>
          </a:p>
          <a:p>
            <a:pPr marL="0" indent="0">
              <a:buNone/>
            </a:pPr>
            <a:r>
              <a:rPr lang="en-US" dirty="0"/>
              <a:t>What about when you need to sum probabilities in </a:t>
            </a:r>
            <a:r>
              <a:rPr lang="en-US" dirty="0" err="1"/>
              <a:t>logspace</a:t>
            </a:r>
            <a:r>
              <a:rPr lang="en-US" dirty="0"/>
              <a:t>? See this blogpost for a solution or Tobias Mann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https://gasstationwithoutpumps.wordpress.com/2014/05/06/sum-of-probabilities-in-log-prob-space/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3284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6" y="483878"/>
            <a:ext cx="117565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HW8: detecting G+C-rich regions</a:t>
            </a:r>
            <a:br>
              <a:rPr lang="en-US" dirty="0"/>
            </a:br>
            <a:r>
              <a:rPr lang="en-US" dirty="0"/>
              <a:t>(Baum-Welch)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11257807" cy="4953000"/>
          </a:xfrm>
        </p:spPr>
        <p:txBody>
          <a:bodyPr>
            <a:normAutofit/>
          </a:bodyPr>
          <a:lstStyle/>
          <a:p>
            <a:r>
              <a:rPr lang="en-US" dirty="0"/>
              <a:t>Due 11:59pm Sunday, March 7</a:t>
            </a:r>
          </a:p>
          <a:p>
            <a:endParaRPr lang="en-US" dirty="0"/>
          </a:p>
          <a:p>
            <a:r>
              <a:rPr lang="en-US" dirty="0"/>
              <a:t>Assignment: use Baum-Welch algorithm to identify G+C-rich regions in a genome sequence</a:t>
            </a:r>
          </a:p>
          <a:p>
            <a:pPr lvl="1"/>
            <a:r>
              <a:rPr lang="en-US" dirty="0"/>
              <a:t>Input: FASTA</a:t>
            </a:r>
          </a:p>
          <a:p>
            <a:pPr lvl="1"/>
            <a:r>
              <a:rPr lang="en-US" dirty="0"/>
              <a:t>Run Baum-Welch until the increase in sequence log-likelihood is less than 0.1</a:t>
            </a:r>
          </a:p>
          <a:p>
            <a:pPr lvl="1"/>
            <a:r>
              <a:rPr lang="en-US" dirty="0"/>
              <a:t>Output:</a:t>
            </a:r>
          </a:p>
          <a:p>
            <a:pPr lvl="2"/>
            <a:r>
              <a:rPr lang="en-US" dirty="0"/>
              <a:t>Name and first line of the FASTA file</a:t>
            </a:r>
          </a:p>
          <a:p>
            <a:pPr lvl="2"/>
            <a:r>
              <a:rPr lang="en-US" dirty="0"/>
              <a:t>Number of iterations until convergence</a:t>
            </a:r>
          </a:p>
          <a:p>
            <a:pPr lvl="2"/>
            <a:r>
              <a:rPr lang="en-US" dirty="0"/>
              <a:t>Final sequence log-likelihood</a:t>
            </a:r>
          </a:p>
          <a:p>
            <a:pPr lvl="2"/>
            <a:r>
              <a:rPr lang="en-US" dirty="0"/>
              <a:t>Final probabilities (initial, transition, emission)</a:t>
            </a:r>
          </a:p>
          <a:p>
            <a:pPr lvl="3"/>
            <a:r>
              <a:rPr lang="en-US" dirty="0"/>
              <a:t>Scientific notation, four significant digits (see template)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5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HW8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first few steps by hand and make sure your program matches (exactly!)</a:t>
            </a:r>
          </a:p>
          <a:p>
            <a:r>
              <a:rPr lang="en-US" dirty="0"/>
              <a:t>Create other small test cases</a:t>
            </a:r>
          </a:p>
          <a:p>
            <a:r>
              <a:rPr lang="en-US" dirty="0"/>
              <a:t>Avoid underflow</a:t>
            </a:r>
          </a:p>
          <a:p>
            <a:pPr lvl="1"/>
            <a:r>
              <a:rPr lang="en-US" dirty="0"/>
              <a:t>Take the logarithm</a:t>
            </a:r>
          </a:p>
          <a:p>
            <a:pPr lvl="1"/>
            <a:r>
              <a:rPr lang="en-US" dirty="0"/>
              <a:t>Then add instead of multiply</a:t>
            </a:r>
          </a:p>
          <a:p>
            <a:pPr lvl="1"/>
            <a:r>
              <a:rPr lang="en-US" dirty="0"/>
              <a:t>See </a:t>
            </a:r>
            <a:r>
              <a:rPr lang="en-US" b="1" dirty="0"/>
              <a:t>Mann</a:t>
            </a:r>
            <a:r>
              <a:rPr lang="en-US" dirty="0"/>
              <a:t> and </a:t>
            </a:r>
            <a:r>
              <a:rPr lang="en-US" dirty="0" err="1"/>
              <a:t>Rabiner</a:t>
            </a:r>
            <a:r>
              <a:rPr lang="en-US" dirty="0"/>
              <a:t> (</a:t>
            </a:r>
            <a:r>
              <a:rPr lang="en-US" dirty="0" err="1"/>
              <a:t>pg</a:t>
            </a:r>
            <a:r>
              <a:rPr lang="en-US" dirty="0"/>
              <a:t> 273) for more details [links on website]</a:t>
            </a:r>
          </a:p>
          <a:p>
            <a:pPr lvl="2"/>
            <a:r>
              <a:rPr lang="en-US" dirty="0"/>
              <a:t>Need to deal with log(0)</a:t>
            </a:r>
          </a:p>
        </p:txBody>
      </p:sp>
    </p:spTree>
    <p:extLst>
      <p:ext uri="{BB962C8B-B14F-4D97-AF65-F5344CB8AC3E}">
        <p14:creationId xmlns:p14="http://schemas.microsoft.com/office/powerpoint/2010/main" val="717406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F6A87-26E7-401A-80BE-6FFA3D46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95A5-50B9-4ECB-81F5-328F27F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1843E-8E52-4B46-81CB-B1473EAF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29" y="1735654"/>
            <a:ext cx="10679271" cy="31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2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6A638353-C753-4E65-AC7E-5CF357EC3675}"/>
              </a:ext>
            </a:extLst>
          </p:cNvPr>
          <p:cNvSpPr txBox="1"/>
          <p:nvPr/>
        </p:nvSpPr>
        <p:spPr>
          <a:xfrm>
            <a:off x="5745577" y="165410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1,2,0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A986F-59F8-42E5-A648-91CAE88A6077}"/>
              </a:ext>
            </a:extLst>
          </p:cNvPr>
          <p:cNvSpPr txBox="1"/>
          <p:nvPr/>
        </p:nvSpPr>
        <p:spPr>
          <a:xfrm>
            <a:off x="3762680" y="241555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0,0,0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F3FF3B-DC7B-4326-A1B3-C95E3EEE7984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051482" y="270794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66165E-F727-4048-B70B-63F9F28C62D3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340283" y="256174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CA39D5-7FC6-475C-B32F-F1B1CC998870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4051482" y="224798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B042FDF-F371-4460-9D79-B860926A514D}"/>
              </a:ext>
            </a:extLst>
          </p:cNvPr>
          <p:cNvSpPr txBox="1"/>
          <p:nvPr/>
        </p:nvSpPr>
        <p:spPr>
          <a:xfrm>
            <a:off x="3762680" y="300012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0,0,1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EF6351-1BAF-4670-9DBC-F4A0C8DD6BAE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051482" y="329251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B6E69D-247B-4359-A706-D06172B2E91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340283" y="314631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775D7DB-61D9-4A69-AD9B-DAB07EBDC5E5}"/>
              </a:ext>
            </a:extLst>
          </p:cNvPr>
          <p:cNvSpPr txBox="1"/>
          <p:nvPr/>
        </p:nvSpPr>
        <p:spPr>
          <a:xfrm>
            <a:off x="4629085" y="301588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1,0,1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7B45CF-C5CD-49E3-96F2-0F2EC4D8D9AF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4917887" y="330827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9E9576-9D70-4F47-9703-3B7A2B064A17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5206688" y="316208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695FBAA-BF1A-4120-AEAE-903DA325B7F4}"/>
              </a:ext>
            </a:extLst>
          </p:cNvPr>
          <p:cNvSpPr txBox="1"/>
          <p:nvPr/>
        </p:nvSpPr>
        <p:spPr>
          <a:xfrm>
            <a:off x="3762680" y="360596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0,0,2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C0CB86-32E3-4755-B727-97E2F1665A62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051482" y="389835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70E92C-E44B-4867-9245-27DE3A7807A3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4340283" y="375215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363E607-B097-4C95-A18C-211833B2D578}"/>
              </a:ext>
            </a:extLst>
          </p:cNvPr>
          <p:cNvSpPr txBox="1"/>
          <p:nvPr/>
        </p:nvSpPr>
        <p:spPr>
          <a:xfrm>
            <a:off x="3763235" y="419074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0,0,3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46F33E-53FB-40E6-B74D-66D8DEA0C92A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4340838" y="4336934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C4B044C-7C26-4B86-B088-5AE7FF6F519D}"/>
              </a:ext>
            </a:extLst>
          </p:cNvPr>
          <p:cNvSpPr txBox="1"/>
          <p:nvPr/>
        </p:nvSpPr>
        <p:spPr>
          <a:xfrm>
            <a:off x="4340284" y="202885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EA2B46-0A76-4784-970A-607BD9BD1BF7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4917887" y="2175047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67BE02-8D30-427C-A217-7803A676DE66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4629086" y="1861287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FE8098A-C138-458E-8882-C2CED15FC6EF}"/>
              </a:ext>
            </a:extLst>
          </p:cNvPr>
          <p:cNvSpPr txBox="1"/>
          <p:nvPr/>
        </p:nvSpPr>
        <p:spPr>
          <a:xfrm>
            <a:off x="4916086" y="164427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0,2,0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868EA6-147F-470C-ADDA-D310F1809B70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5493689" y="179046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A333D8-A8ED-446B-9C61-BBDF395BC541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04888" y="147670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045A7C9-0868-4A84-8FEB-111A995A43B2}"/>
              </a:ext>
            </a:extLst>
          </p:cNvPr>
          <p:cNvSpPr txBox="1"/>
          <p:nvPr/>
        </p:nvSpPr>
        <p:spPr>
          <a:xfrm>
            <a:off x="5493689" y="126215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0,3,0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3FFCEE-7001-499B-93C4-204E13FAF852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6071292" y="1408350"/>
            <a:ext cx="2888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14E6F87-4869-407D-8C4C-F390ECE5174E}"/>
              </a:ext>
            </a:extLst>
          </p:cNvPr>
          <p:cNvSpPr txBox="1"/>
          <p:nvPr/>
        </p:nvSpPr>
        <p:spPr>
          <a:xfrm>
            <a:off x="4616606" y="242541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1,0,0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2F9C0A3-F5BE-4753-B464-C6789049419C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4905408" y="271780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6FC1469-A4A4-4C41-A098-ED6435516D28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5194209" y="257160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5ADB37A-BE47-47C5-B7EB-BB3B0BB7B41F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4905408" y="225784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F1BB779-0E26-4953-9655-D72DE0509C9E}"/>
              </a:ext>
            </a:extLst>
          </p:cNvPr>
          <p:cNvSpPr txBox="1"/>
          <p:nvPr/>
        </p:nvSpPr>
        <p:spPr>
          <a:xfrm>
            <a:off x="4632682" y="419074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1,0,3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842A874-A217-426D-BA64-2355F0856C51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5210285" y="4336934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84B336C-CCFF-4FD8-B517-D9A4D8C91D00}"/>
              </a:ext>
            </a:extLst>
          </p:cNvPr>
          <p:cNvSpPr txBox="1"/>
          <p:nvPr/>
        </p:nvSpPr>
        <p:spPr>
          <a:xfrm>
            <a:off x="4620203" y="360026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1,0,2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9D7880-CAF3-49CC-A168-839F39C55711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4909005" y="3892656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3011800-6CC9-4986-B351-D9C1DCC803FF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5197806" y="3746462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744157D-B042-465A-8975-7B62C8450FD9}"/>
              </a:ext>
            </a:extLst>
          </p:cNvPr>
          <p:cNvSpPr txBox="1"/>
          <p:nvPr/>
        </p:nvSpPr>
        <p:spPr>
          <a:xfrm>
            <a:off x="5490204" y="301680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2,0,1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36605D6-B557-477E-9D8A-EA8965973748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5779006" y="330919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2DC6DC4-3738-434E-BE12-3F79910A3065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6067807" y="316299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DB16146-4C00-495F-9DED-69D00E1C806C}"/>
              </a:ext>
            </a:extLst>
          </p:cNvPr>
          <p:cNvSpPr txBox="1"/>
          <p:nvPr/>
        </p:nvSpPr>
        <p:spPr>
          <a:xfrm>
            <a:off x="5477725" y="242633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2,0,0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903AA7-3DA5-4CFB-834E-108AFB8B2403}"/>
              </a:ext>
            </a:extLst>
          </p:cNvPr>
          <p:cNvCxnSpPr>
            <a:cxnSpLocks/>
            <a:stCxn id="72" idx="2"/>
          </p:cNvCxnSpPr>
          <p:nvPr/>
        </p:nvCxnSpPr>
        <p:spPr>
          <a:xfrm>
            <a:off x="5766527" y="271872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63A2A87-4B08-4E49-8512-505E31560727}"/>
              </a:ext>
            </a:extLst>
          </p:cNvPr>
          <p:cNvCxnSpPr>
            <a:cxnSpLocks/>
            <a:stCxn id="72" idx="3"/>
          </p:cNvCxnSpPr>
          <p:nvPr/>
        </p:nvCxnSpPr>
        <p:spPr>
          <a:xfrm>
            <a:off x="6055328" y="2572527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34F1039-97A1-4CE7-8984-6DC2A34766F8}"/>
              </a:ext>
            </a:extLst>
          </p:cNvPr>
          <p:cNvSpPr txBox="1"/>
          <p:nvPr/>
        </p:nvSpPr>
        <p:spPr>
          <a:xfrm>
            <a:off x="5493801" y="419165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2,0,3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380AF78-6BF4-43CA-8330-6129E9D930E8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6071404" y="4337852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9A4726C-FD7C-4665-8DD9-BD128EAA2549}"/>
              </a:ext>
            </a:extLst>
          </p:cNvPr>
          <p:cNvSpPr txBox="1"/>
          <p:nvPr/>
        </p:nvSpPr>
        <p:spPr>
          <a:xfrm>
            <a:off x="5481322" y="360118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2,0,2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6FEE1DA-B5B7-48B0-8E8D-44389035FEC4}"/>
              </a:ext>
            </a:extLst>
          </p:cNvPr>
          <p:cNvCxnSpPr>
            <a:cxnSpLocks/>
            <a:stCxn id="78" idx="2"/>
          </p:cNvCxnSpPr>
          <p:nvPr/>
        </p:nvCxnSpPr>
        <p:spPr>
          <a:xfrm>
            <a:off x="5770124" y="389357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E94169-B94C-4E0A-8295-9461DE7AF827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6058925" y="3747380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20A07959-F674-4CAD-97CB-4AD99F8AF51C}"/>
              </a:ext>
            </a:extLst>
          </p:cNvPr>
          <p:cNvSpPr txBox="1"/>
          <p:nvPr/>
        </p:nvSpPr>
        <p:spPr>
          <a:xfrm>
            <a:off x="6335795" y="300694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3,0,1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297B072-26C6-489C-B317-0ECFCBF93F37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6624597" y="329933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35D6C627-6DAB-45FB-AF3C-F7905BF8B7D0}"/>
              </a:ext>
            </a:extLst>
          </p:cNvPr>
          <p:cNvSpPr txBox="1"/>
          <p:nvPr/>
        </p:nvSpPr>
        <p:spPr>
          <a:xfrm>
            <a:off x="6323316" y="241647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3,0,0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A576E6D-9CED-4151-814E-397A015EB617}"/>
              </a:ext>
            </a:extLst>
          </p:cNvPr>
          <p:cNvCxnSpPr>
            <a:cxnSpLocks/>
            <a:stCxn id="85" idx="2"/>
          </p:cNvCxnSpPr>
          <p:nvPr/>
        </p:nvCxnSpPr>
        <p:spPr>
          <a:xfrm>
            <a:off x="6612118" y="270886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8017941-98D7-46E9-88C9-BA6BFA48D5DA}"/>
              </a:ext>
            </a:extLst>
          </p:cNvPr>
          <p:cNvSpPr txBox="1"/>
          <p:nvPr/>
        </p:nvSpPr>
        <p:spPr>
          <a:xfrm>
            <a:off x="6339392" y="418179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3,0,3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D6FCC6F-253F-4E46-9ACF-6910F2145557}"/>
              </a:ext>
            </a:extLst>
          </p:cNvPr>
          <p:cNvSpPr txBox="1"/>
          <p:nvPr/>
        </p:nvSpPr>
        <p:spPr>
          <a:xfrm>
            <a:off x="6326913" y="359132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3,0,2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CFA10B0-BE0D-420A-AD1B-2DB57218DC3B}"/>
              </a:ext>
            </a:extLst>
          </p:cNvPr>
          <p:cNvCxnSpPr>
            <a:cxnSpLocks/>
            <a:stCxn id="91" idx="2"/>
          </p:cNvCxnSpPr>
          <p:nvPr/>
        </p:nvCxnSpPr>
        <p:spPr>
          <a:xfrm>
            <a:off x="6615715" y="388371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A2EA42BA-CC7F-4000-8774-F797D050C13F}"/>
              </a:ext>
            </a:extLst>
          </p:cNvPr>
          <p:cNvSpPr txBox="1"/>
          <p:nvPr/>
        </p:nvSpPr>
        <p:spPr>
          <a:xfrm>
            <a:off x="5169775" y="203868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1,1,0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3EF8815-C8E0-4430-8870-D5CC66559DD2}"/>
              </a:ext>
            </a:extLst>
          </p:cNvPr>
          <p:cNvCxnSpPr>
            <a:cxnSpLocks/>
            <a:stCxn id="95" idx="3"/>
          </p:cNvCxnSpPr>
          <p:nvPr/>
        </p:nvCxnSpPr>
        <p:spPr>
          <a:xfrm>
            <a:off x="5747378" y="218487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04C13A4-F56C-461F-9584-81AE1F82DB67}"/>
              </a:ext>
            </a:extLst>
          </p:cNvPr>
          <p:cNvCxnSpPr>
            <a:cxnSpLocks/>
            <a:endCxn id="95" idx="0"/>
          </p:cNvCxnSpPr>
          <p:nvPr/>
        </p:nvCxnSpPr>
        <p:spPr>
          <a:xfrm flipH="1">
            <a:off x="5458577" y="1871118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12798ED-280B-43D2-BCDA-E36471E0926D}"/>
              </a:ext>
            </a:extLst>
          </p:cNvPr>
          <p:cNvCxnSpPr>
            <a:cxnSpLocks/>
            <a:stCxn id="98" idx="3"/>
          </p:cNvCxnSpPr>
          <p:nvPr/>
        </p:nvCxnSpPr>
        <p:spPr>
          <a:xfrm>
            <a:off x="6323180" y="1800300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17FD54D-EFB2-4310-B9CB-17063982F90E}"/>
              </a:ext>
            </a:extLst>
          </p:cNvPr>
          <p:cNvCxnSpPr>
            <a:cxnSpLocks/>
            <a:endCxn id="98" idx="0"/>
          </p:cNvCxnSpPr>
          <p:nvPr/>
        </p:nvCxnSpPr>
        <p:spPr>
          <a:xfrm flipH="1">
            <a:off x="6034379" y="1486540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418A062-9B11-4A8D-A1C0-619A0C582BD5}"/>
              </a:ext>
            </a:extLst>
          </p:cNvPr>
          <p:cNvSpPr txBox="1"/>
          <p:nvPr/>
        </p:nvSpPr>
        <p:spPr>
          <a:xfrm>
            <a:off x="6323180" y="127198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1,3,0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6D4AE48-CD06-48DC-B77D-C6E6AB39E8A7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6900783" y="141818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5246728-9835-46B2-84B4-73BA3BA4DC12}"/>
              </a:ext>
            </a:extLst>
          </p:cNvPr>
          <p:cNvSpPr txBox="1"/>
          <p:nvPr/>
        </p:nvSpPr>
        <p:spPr>
          <a:xfrm>
            <a:off x="6038107" y="205790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2,1,0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90B362F-C40A-4EEF-AB00-0167A4A84F20}"/>
              </a:ext>
            </a:extLst>
          </p:cNvPr>
          <p:cNvCxnSpPr>
            <a:cxnSpLocks/>
            <a:stCxn id="106" idx="3"/>
          </p:cNvCxnSpPr>
          <p:nvPr/>
        </p:nvCxnSpPr>
        <p:spPr>
          <a:xfrm>
            <a:off x="6615710" y="220409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FA39CA1-D024-44FD-BCD2-B02205518F51}"/>
              </a:ext>
            </a:extLst>
          </p:cNvPr>
          <p:cNvCxnSpPr>
            <a:cxnSpLocks/>
            <a:endCxn id="106" idx="0"/>
          </p:cNvCxnSpPr>
          <p:nvPr/>
        </p:nvCxnSpPr>
        <p:spPr>
          <a:xfrm flipH="1">
            <a:off x="6326909" y="189033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9ED5AFFC-2A7A-4A01-A033-2E65B0094D4D}"/>
              </a:ext>
            </a:extLst>
          </p:cNvPr>
          <p:cNvSpPr txBox="1"/>
          <p:nvPr/>
        </p:nvSpPr>
        <p:spPr>
          <a:xfrm>
            <a:off x="6611809" y="1662057"/>
            <a:ext cx="5879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2,2,0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FACB9FB-DA06-412C-B9C5-F965520636EC}"/>
              </a:ext>
            </a:extLst>
          </p:cNvPr>
          <p:cNvCxnSpPr>
            <a:cxnSpLocks/>
            <a:stCxn id="109" idx="3"/>
            <a:endCxn id="120" idx="1"/>
          </p:cNvCxnSpPr>
          <p:nvPr/>
        </p:nvCxnSpPr>
        <p:spPr>
          <a:xfrm>
            <a:off x="7199787" y="1808251"/>
            <a:ext cx="293989" cy="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A0960F7-419F-45CB-B66F-A6D9E6AEE1DA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6905798" y="1554259"/>
            <a:ext cx="266424" cy="107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184C5010-F0DB-44F7-B2AD-312BF1EC0869}"/>
              </a:ext>
            </a:extLst>
          </p:cNvPr>
          <p:cNvSpPr txBox="1"/>
          <p:nvPr/>
        </p:nvSpPr>
        <p:spPr>
          <a:xfrm>
            <a:off x="7098927" y="128547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2,3,0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9AC252C-0B54-45FC-8C60-0125E6837EF5}"/>
              </a:ext>
            </a:extLst>
          </p:cNvPr>
          <p:cNvCxnSpPr>
            <a:cxnSpLocks/>
            <a:stCxn id="113" idx="3"/>
          </p:cNvCxnSpPr>
          <p:nvPr/>
        </p:nvCxnSpPr>
        <p:spPr>
          <a:xfrm>
            <a:off x="7676530" y="143166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9CC6726-086C-4098-AAE3-C8AC4D0FEACB}"/>
              </a:ext>
            </a:extLst>
          </p:cNvPr>
          <p:cNvSpPr txBox="1"/>
          <p:nvPr/>
        </p:nvSpPr>
        <p:spPr>
          <a:xfrm>
            <a:off x="6900612" y="210486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3,1,0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C4E3B8F-AB77-43C8-B738-249D2B9DA31A}"/>
              </a:ext>
            </a:extLst>
          </p:cNvPr>
          <p:cNvCxnSpPr>
            <a:cxnSpLocks/>
          </p:cNvCxnSpPr>
          <p:nvPr/>
        </p:nvCxnSpPr>
        <p:spPr>
          <a:xfrm flipH="1">
            <a:off x="7320352" y="1962330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5AC25D13-F3B0-4F49-8E46-9B803FDF576E}"/>
              </a:ext>
            </a:extLst>
          </p:cNvPr>
          <p:cNvSpPr txBox="1"/>
          <p:nvPr/>
        </p:nvSpPr>
        <p:spPr>
          <a:xfrm>
            <a:off x="7493776" y="166238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3,2,0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F01A4BE-683A-4F9E-B19B-A68A11F626DC}"/>
              </a:ext>
            </a:extLst>
          </p:cNvPr>
          <p:cNvCxnSpPr>
            <a:cxnSpLocks/>
          </p:cNvCxnSpPr>
          <p:nvPr/>
        </p:nvCxnSpPr>
        <p:spPr>
          <a:xfrm flipH="1">
            <a:off x="7932116" y="1586733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31A936B9-3284-4F66-9998-D354BD33A98D}"/>
              </a:ext>
            </a:extLst>
          </p:cNvPr>
          <p:cNvSpPr txBox="1"/>
          <p:nvPr/>
        </p:nvSpPr>
        <p:spPr>
          <a:xfrm>
            <a:off x="8054017" y="133816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3,3,0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83666D-E4C2-43C9-9D29-5F2D9DDE00ED}"/>
              </a:ext>
            </a:extLst>
          </p:cNvPr>
          <p:cNvCxnSpPr>
            <a:cxnSpLocks/>
          </p:cNvCxnSpPr>
          <p:nvPr/>
        </p:nvCxnSpPr>
        <p:spPr>
          <a:xfrm flipH="1">
            <a:off x="5910380" y="2311852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66F3391-1798-4952-8A7D-C721C2E805B9}"/>
              </a:ext>
            </a:extLst>
          </p:cNvPr>
          <p:cNvCxnSpPr>
            <a:cxnSpLocks/>
          </p:cNvCxnSpPr>
          <p:nvPr/>
        </p:nvCxnSpPr>
        <p:spPr>
          <a:xfrm>
            <a:off x="4047885" y="449868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16E68EE4-E908-484D-B708-784C3BECB0C1}"/>
              </a:ext>
            </a:extLst>
          </p:cNvPr>
          <p:cNvSpPr txBox="1"/>
          <p:nvPr/>
        </p:nvSpPr>
        <p:spPr>
          <a:xfrm>
            <a:off x="3759638" y="479107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0,0,4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18CAE60-2803-4BBC-ADF2-FF7E29950A6E}"/>
              </a:ext>
            </a:extLst>
          </p:cNvPr>
          <p:cNvCxnSpPr>
            <a:cxnSpLocks/>
            <a:stCxn id="135" idx="3"/>
          </p:cNvCxnSpPr>
          <p:nvPr/>
        </p:nvCxnSpPr>
        <p:spPr>
          <a:xfrm>
            <a:off x="4337241" y="4937266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37225F7E-0C78-47EB-AB38-995C199E2473}"/>
              </a:ext>
            </a:extLst>
          </p:cNvPr>
          <p:cNvSpPr txBox="1"/>
          <p:nvPr/>
        </p:nvSpPr>
        <p:spPr>
          <a:xfrm>
            <a:off x="4629085" y="479107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1,0,4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1A82381-68D8-48A0-9330-5B529102C1A2}"/>
              </a:ext>
            </a:extLst>
          </p:cNvPr>
          <p:cNvCxnSpPr>
            <a:cxnSpLocks/>
            <a:stCxn id="140" idx="3"/>
          </p:cNvCxnSpPr>
          <p:nvPr/>
        </p:nvCxnSpPr>
        <p:spPr>
          <a:xfrm>
            <a:off x="5206688" y="4937266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895C762-AC8E-4E42-8FCA-49E0AC2BFE3F}"/>
              </a:ext>
            </a:extLst>
          </p:cNvPr>
          <p:cNvCxnSpPr>
            <a:cxnSpLocks/>
          </p:cNvCxnSpPr>
          <p:nvPr/>
        </p:nvCxnSpPr>
        <p:spPr>
          <a:xfrm>
            <a:off x="4905408" y="4492988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BCB7774B-5731-4D1B-9652-D41299E81449}"/>
              </a:ext>
            </a:extLst>
          </p:cNvPr>
          <p:cNvSpPr txBox="1"/>
          <p:nvPr/>
        </p:nvSpPr>
        <p:spPr>
          <a:xfrm>
            <a:off x="5490204" y="479199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2,0,4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A439AF0-5178-4573-B61C-872F958BB29C}"/>
              </a:ext>
            </a:extLst>
          </p:cNvPr>
          <p:cNvCxnSpPr>
            <a:cxnSpLocks/>
            <a:stCxn id="144" idx="3"/>
          </p:cNvCxnSpPr>
          <p:nvPr/>
        </p:nvCxnSpPr>
        <p:spPr>
          <a:xfrm>
            <a:off x="6067807" y="4938184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6FF478E-68DB-4B8E-BB3B-3A4E87342243}"/>
              </a:ext>
            </a:extLst>
          </p:cNvPr>
          <p:cNvCxnSpPr>
            <a:cxnSpLocks/>
          </p:cNvCxnSpPr>
          <p:nvPr/>
        </p:nvCxnSpPr>
        <p:spPr>
          <a:xfrm>
            <a:off x="5766527" y="4493906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3613E008-54CF-4BC5-88DB-BE2D13B08466}"/>
              </a:ext>
            </a:extLst>
          </p:cNvPr>
          <p:cNvSpPr txBox="1"/>
          <p:nvPr/>
        </p:nvSpPr>
        <p:spPr>
          <a:xfrm>
            <a:off x="6335795" y="478213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3,0,4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A88F707-33A7-45A9-95CB-458E8B06C12A}"/>
              </a:ext>
            </a:extLst>
          </p:cNvPr>
          <p:cNvCxnSpPr>
            <a:cxnSpLocks/>
          </p:cNvCxnSpPr>
          <p:nvPr/>
        </p:nvCxnSpPr>
        <p:spPr>
          <a:xfrm>
            <a:off x="6612118" y="4484046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C5055069-945A-47A4-93FA-4D3A9459DAC8}"/>
              </a:ext>
            </a:extLst>
          </p:cNvPr>
          <p:cNvCxnSpPr>
            <a:cxnSpLocks/>
          </p:cNvCxnSpPr>
          <p:nvPr/>
        </p:nvCxnSpPr>
        <p:spPr>
          <a:xfrm flipH="1">
            <a:off x="6754918" y="2344478"/>
            <a:ext cx="270136" cy="165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39A2CA89-7DF6-4A0C-9F5D-7D9E4C1EF932}"/>
              </a:ext>
            </a:extLst>
          </p:cNvPr>
          <p:cNvSpPr txBox="1"/>
          <p:nvPr/>
        </p:nvSpPr>
        <p:spPr>
          <a:xfrm>
            <a:off x="6921733" y="265952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3,1,1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01BAC6E-1566-4E3A-B2F9-ECBD7C8C422F}"/>
              </a:ext>
            </a:extLst>
          </p:cNvPr>
          <p:cNvCxnSpPr>
            <a:cxnSpLocks/>
          </p:cNvCxnSpPr>
          <p:nvPr/>
        </p:nvCxnSpPr>
        <p:spPr>
          <a:xfrm flipH="1">
            <a:off x="7341473" y="2516996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7F14E601-7C74-4EA4-97E3-D21BA25689F9}"/>
              </a:ext>
            </a:extLst>
          </p:cNvPr>
          <p:cNvSpPr txBox="1"/>
          <p:nvPr/>
        </p:nvSpPr>
        <p:spPr>
          <a:xfrm>
            <a:off x="7514897" y="221704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3,2,1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54BF391-F72B-42CF-B246-BAB9467F9ECE}"/>
              </a:ext>
            </a:extLst>
          </p:cNvPr>
          <p:cNvCxnSpPr>
            <a:cxnSpLocks/>
          </p:cNvCxnSpPr>
          <p:nvPr/>
        </p:nvCxnSpPr>
        <p:spPr>
          <a:xfrm flipH="1">
            <a:off x="7953237" y="2141399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73B19F89-FD2C-4C9F-AF25-57AABD7A16EE}"/>
              </a:ext>
            </a:extLst>
          </p:cNvPr>
          <p:cNvSpPr txBox="1"/>
          <p:nvPr/>
        </p:nvSpPr>
        <p:spPr>
          <a:xfrm>
            <a:off x="8075138" y="189283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3,3,1</a:t>
            </a: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5FF6453A-6D70-434F-9421-14484785475D}"/>
              </a:ext>
            </a:extLst>
          </p:cNvPr>
          <p:cNvCxnSpPr>
            <a:cxnSpLocks/>
          </p:cNvCxnSpPr>
          <p:nvPr/>
        </p:nvCxnSpPr>
        <p:spPr>
          <a:xfrm flipH="1">
            <a:off x="6776039" y="2899144"/>
            <a:ext cx="270136" cy="165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84FE747F-03B6-494E-A60E-6A76A4EFAC15}"/>
              </a:ext>
            </a:extLst>
          </p:cNvPr>
          <p:cNvSpPr txBox="1"/>
          <p:nvPr/>
        </p:nvSpPr>
        <p:spPr>
          <a:xfrm>
            <a:off x="6925883" y="324570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3,1,2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593169A-D7A1-48F7-B1E8-196C347D3F98}"/>
              </a:ext>
            </a:extLst>
          </p:cNvPr>
          <p:cNvCxnSpPr>
            <a:cxnSpLocks/>
          </p:cNvCxnSpPr>
          <p:nvPr/>
        </p:nvCxnSpPr>
        <p:spPr>
          <a:xfrm flipH="1">
            <a:off x="7345623" y="3103172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E8FE42EC-4903-4374-A978-E74ADCFB1D67}"/>
              </a:ext>
            </a:extLst>
          </p:cNvPr>
          <p:cNvSpPr txBox="1"/>
          <p:nvPr/>
        </p:nvSpPr>
        <p:spPr>
          <a:xfrm>
            <a:off x="7519047" y="280322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3,2,2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0859C3F-06F7-4D54-AA69-BE99207536C6}"/>
              </a:ext>
            </a:extLst>
          </p:cNvPr>
          <p:cNvCxnSpPr>
            <a:cxnSpLocks/>
          </p:cNvCxnSpPr>
          <p:nvPr/>
        </p:nvCxnSpPr>
        <p:spPr>
          <a:xfrm flipH="1">
            <a:off x="7957387" y="2727575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D7442D19-753F-43F1-B547-E3BCE56D4476}"/>
              </a:ext>
            </a:extLst>
          </p:cNvPr>
          <p:cNvSpPr txBox="1"/>
          <p:nvPr/>
        </p:nvSpPr>
        <p:spPr>
          <a:xfrm>
            <a:off x="8079288" y="247900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3,3,2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1ECF8256-9360-42F6-88E4-B0DF3030CB5E}"/>
              </a:ext>
            </a:extLst>
          </p:cNvPr>
          <p:cNvCxnSpPr>
            <a:cxnSpLocks/>
          </p:cNvCxnSpPr>
          <p:nvPr/>
        </p:nvCxnSpPr>
        <p:spPr>
          <a:xfrm flipH="1">
            <a:off x="6780189" y="3485320"/>
            <a:ext cx="270136" cy="165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19E8FAB0-A018-4C31-92E9-203FA79C81F1}"/>
              </a:ext>
            </a:extLst>
          </p:cNvPr>
          <p:cNvSpPr txBox="1"/>
          <p:nvPr/>
        </p:nvSpPr>
        <p:spPr>
          <a:xfrm>
            <a:off x="6904093" y="3836121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3,1,3</a:t>
            </a: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5E40BE9B-782C-46BC-A96E-26770276CEF1}"/>
              </a:ext>
            </a:extLst>
          </p:cNvPr>
          <p:cNvCxnSpPr>
            <a:cxnSpLocks/>
          </p:cNvCxnSpPr>
          <p:nvPr/>
        </p:nvCxnSpPr>
        <p:spPr>
          <a:xfrm flipH="1">
            <a:off x="7323833" y="3693588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F6FAF5FD-FCBC-49E6-AE3F-C6AA02E5BDC4}"/>
              </a:ext>
            </a:extLst>
          </p:cNvPr>
          <p:cNvSpPr txBox="1"/>
          <p:nvPr/>
        </p:nvSpPr>
        <p:spPr>
          <a:xfrm>
            <a:off x="7497257" y="339363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3,2,3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98A25D28-73B6-431C-B41F-C68225E134BE}"/>
              </a:ext>
            </a:extLst>
          </p:cNvPr>
          <p:cNvCxnSpPr>
            <a:cxnSpLocks/>
          </p:cNvCxnSpPr>
          <p:nvPr/>
        </p:nvCxnSpPr>
        <p:spPr>
          <a:xfrm flipH="1">
            <a:off x="7935597" y="3317991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E2F6ECAB-5030-4E6D-A3AE-DA7DB40C1FB8}"/>
              </a:ext>
            </a:extLst>
          </p:cNvPr>
          <p:cNvSpPr txBox="1"/>
          <p:nvPr/>
        </p:nvSpPr>
        <p:spPr>
          <a:xfrm>
            <a:off x="8057498" y="306942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3,3,3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028CF80-FD55-4037-97B1-B5F483FFF915}"/>
              </a:ext>
            </a:extLst>
          </p:cNvPr>
          <p:cNvCxnSpPr>
            <a:cxnSpLocks/>
          </p:cNvCxnSpPr>
          <p:nvPr/>
        </p:nvCxnSpPr>
        <p:spPr>
          <a:xfrm flipH="1">
            <a:off x="6758399" y="4075736"/>
            <a:ext cx="270136" cy="165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5483CC2F-224C-4CD5-9F01-5323DE7D6CB7}"/>
              </a:ext>
            </a:extLst>
          </p:cNvPr>
          <p:cNvSpPr txBox="1"/>
          <p:nvPr/>
        </p:nvSpPr>
        <p:spPr>
          <a:xfrm>
            <a:off x="6899231" y="445277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3,1,4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FBEBE03A-6C61-404E-9D56-B25AF3D068E9}"/>
              </a:ext>
            </a:extLst>
          </p:cNvPr>
          <p:cNvCxnSpPr>
            <a:cxnSpLocks/>
          </p:cNvCxnSpPr>
          <p:nvPr/>
        </p:nvCxnSpPr>
        <p:spPr>
          <a:xfrm flipH="1">
            <a:off x="7318971" y="4310244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972574A9-4EF8-499D-BC8B-122D540C7A92}"/>
              </a:ext>
            </a:extLst>
          </p:cNvPr>
          <p:cNvSpPr txBox="1"/>
          <p:nvPr/>
        </p:nvSpPr>
        <p:spPr>
          <a:xfrm>
            <a:off x="7492395" y="401029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3,2,4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C63ABCBA-95A2-4272-983A-28B7883AD1F0}"/>
              </a:ext>
            </a:extLst>
          </p:cNvPr>
          <p:cNvCxnSpPr>
            <a:cxnSpLocks/>
          </p:cNvCxnSpPr>
          <p:nvPr/>
        </p:nvCxnSpPr>
        <p:spPr>
          <a:xfrm flipH="1">
            <a:off x="7930735" y="3934647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102BEC8C-1BE3-462E-AC40-4F549A8211C6}"/>
              </a:ext>
            </a:extLst>
          </p:cNvPr>
          <p:cNvSpPr txBox="1"/>
          <p:nvPr/>
        </p:nvSpPr>
        <p:spPr>
          <a:xfrm>
            <a:off x="8052636" y="368608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3,3,4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8F8D6429-6EBC-422D-BAC3-CEBE738B728B}"/>
              </a:ext>
            </a:extLst>
          </p:cNvPr>
          <p:cNvCxnSpPr>
            <a:cxnSpLocks/>
          </p:cNvCxnSpPr>
          <p:nvPr/>
        </p:nvCxnSpPr>
        <p:spPr>
          <a:xfrm flipH="1">
            <a:off x="6753537" y="4692392"/>
            <a:ext cx="270136" cy="165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5BAF242A-D56C-48F6-8119-5E4205E884D2}"/>
              </a:ext>
            </a:extLst>
          </p:cNvPr>
          <p:cNvCxnSpPr>
            <a:cxnSpLocks/>
          </p:cNvCxnSpPr>
          <p:nvPr/>
        </p:nvCxnSpPr>
        <p:spPr>
          <a:xfrm>
            <a:off x="7184701" y="293224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FC8200B7-1F18-423D-95DA-D3391F35D5F7}"/>
              </a:ext>
            </a:extLst>
          </p:cNvPr>
          <p:cNvCxnSpPr>
            <a:cxnSpLocks/>
          </p:cNvCxnSpPr>
          <p:nvPr/>
        </p:nvCxnSpPr>
        <p:spPr>
          <a:xfrm>
            <a:off x="7172222" y="2341769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2D19C9FF-F38A-4211-ABD4-0855B13ABF6E}"/>
              </a:ext>
            </a:extLst>
          </p:cNvPr>
          <p:cNvCxnSpPr>
            <a:cxnSpLocks/>
          </p:cNvCxnSpPr>
          <p:nvPr/>
        </p:nvCxnSpPr>
        <p:spPr>
          <a:xfrm>
            <a:off x="7175819" y="351662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2015CD3-A88F-4410-8F12-20AA4915748B}"/>
              </a:ext>
            </a:extLst>
          </p:cNvPr>
          <p:cNvCxnSpPr>
            <a:cxnSpLocks/>
          </p:cNvCxnSpPr>
          <p:nvPr/>
        </p:nvCxnSpPr>
        <p:spPr>
          <a:xfrm>
            <a:off x="7172222" y="411695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4AB8BFFC-B7A2-4614-A822-AD7E16E97910}"/>
              </a:ext>
            </a:extLst>
          </p:cNvPr>
          <p:cNvCxnSpPr>
            <a:cxnSpLocks/>
          </p:cNvCxnSpPr>
          <p:nvPr/>
        </p:nvCxnSpPr>
        <p:spPr>
          <a:xfrm>
            <a:off x="7772530" y="251696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87007338-A0F4-4593-9D50-DBB05C122E9E}"/>
              </a:ext>
            </a:extLst>
          </p:cNvPr>
          <p:cNvCxnSpPr>
            <a:cxnSpLocks/>
          </p:cNvCxnSpPr>
          <p:nvPr/>
        </p:nvCxnSpPr>
        <p:spPr>
          <a:xfrm>
            <a:off x="7760051" y="1926488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71A56016-2D40-4EEB-9375-C28633A9D71C}"/>
              </a:ext>
            </a:extLst>
          </p:cNvPr>
          <p:cNvCxnSpPr>
            <a:cxnSpLocks/>
          </p:cNvCxnSpPr>
          <p:nvPr/>
        </p:nvCxnSpPr>
        <p:spPr>
          <a:xfrm>
            <a:off x="7763648" y="310134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779EAF26-9551-4E2A-9036-01406C0EEA52}"/>
              </a:ext>
            </a:extLst>
          </p:cNvPr>
          <p:cNvCxnSpPr>
            <a:cxnSpLocks/>
          </p:cNvCxnSpPr>
          <p:nvPr/>
        </p:nvCxnSpPr>
        <p:spPr>
          <a:xfrm>
            <a:off x="7760051" y="370167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10E2994-EA93-4431-AB5B-A29C4147A080}"/>
              </a:ext>
            </a:extLst>
          </p:cNvPr>
          <p:cNvCxnSpPr>
            <a:cxnSpLocks/>
          </p:cNvCxnSpPr>
          <p:nvPr/>
        </p:nvCxnSpPr>
        <p:spPr>
          <a:xfrm>
            <a:off x="8325524" y="219112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4323070D-FA46-41A0-93EA-FDFAFD0FF9A7}"/>
              </a:ext>
            </a:extLst>
          </p:cNvPr>
          <p:cNvCxnSpPr>
            <a:cxnSpLocks/>
          </p:cNvCxnSpPr>
          <p:nvPr/>
        </p:nvCxnSpPr>
        <p:spPr>
          <a:xfrm>
            <a:off x="8313045" y="160065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DA56A935-878E-43F9-8600-61360B001A90}"/>
              </a:ext>
            </a:extLst>
          </p:cNvPr>
          <p:cNvCxnSpPr>
            <a:cxnSpLocks/>
          </p:cNvCxnSpPr>
          <p:nvPr/>
        </p:nvCxnSpPr>
        <p:spPr>
          <a:xfrm>
            <a:off x="8316642" y="277550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73DA5AAF-66B6-4CCB-AF0F-64EF858ECC69}"/>
              </a:ext>
            </a:extLst>
          </p:cNvPr>
          <p:cNvCxnSpPr>
            <a:cxnSpLocks/>
          </p:cNvCxnSpPr>
          <p:nvPr/>
        </p:nvCxnSpPr>
        <p:spPr>
          <a:xfrm>
            <a:off x="8313045" y="337583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CFB36BE4-DE5D-4746-B277-B62C764239B3}"/>
              </a:ext>
            </a:extLst>
          </p:cNvPr>
          <p:cNvSpPr txBox="1"/>
          <p:nvPr/>
        </p:nvSpPr>
        <p:spPr>
          <a:xfrm>
            <a:off x="8779739" y="3355113"/>
            <a:ext cx="215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 0   1  2  3  4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DE9E335-70A6-4DC7-B33C-D8B882E2DF11}"/>
              </a:ext>
            </a:extLst>
          </p:cNvPr>
          <p:cNvCxnSpPr/>
          <p:nvPr/>
        </p:nvCxnSpPr>
        <p:spPr>
          <a:xfrm flipV="1">
            <a:off x="3122497" y="1695855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5EC0EC0D-3863-4E3A-916C-11E6535185D9}"/>
              </a:ext>
            </a:extLst>
          </p:cNvPr>
          <p:cNvSpPr txBox="1"/>
          <p:nvPr/>
        </p:nvSpPr>
        <p:spPr>
          <a:xfrm flipH="1">
            <a:off x="3309601" y="1649706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58E79D96-660F-43B1-8562-FEEDA1A48A5A}"/>
              </a:ext>
            </a:extLst>
          </p:cNvPr>
          <p:cNvCxnSpPr/>
          <p:nvPr/>
        </p:nvCxnSpPr>
        <p:spPr>
          <a:xfrm flipV="1">
            <a:off x="3122499" y="1270940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331832D8-3EB2-4575-9EB0-A88F1630D8CF}"/>
              </a:ext>
            </a:extLst>
          </p:cNvPr>
          <p:cNvSpPr txBox="1"/>
          <p:nvPr/>
        </p:nvSpPr>
        <p:spPr>
          <a:xfrm flipH="1">
            <a:off x="3052475" y="123759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67996C68-AA09-489C-B51A-11E5DE7E45CB}"/>
              </a:ext>
            </a:extLst>
          </p:cNvPr>
          <p:cNvCxnSpPr/>
          <p:nvPr/>
        </p:nvCxnSpPr>
        <p:spPr>
          <a:xfrm>
            <a:off x="3122497" y="1695855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1792ADC-FFC9-4ECA-9369-5A222F57B36A}"/>
              </a:ext>
            </a:extLst>
          </p:cNvPr>
          <p:cNvSpPr txBox="1"/>
          <p:nvPr/>
        </p:nvSpPr>
        <p:spPr>
          <a:xfrm flipH="1">
            <a:off x="2843205" y="1733655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8549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6A638353-C753-4E65-AC7E-5CF357EC3675}"/>
              </a:ext>
            </a:extLst>
          </p:cNvPr>
          <p:cNvSpPr txBox="1"/>
          <p:nvPr/>
        </p:nvSpPr>
        <p:spPr>
          <a:xfrm>
            <a:off x="5745577" y="165410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1,2,0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A986F-59F8-42E5-A648-91CAE88A6077}"/>
              </a:ext>
            </a:extLst>
          </p:cNvPr>
          <p:cNvSpPr txBox="1"/>
          <p:nvPr/>
        </p:nvSpPr>
        <p:spPr>
          <a:xfrm>
            <a:off x="3762680" y="241555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0,0,0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F3FF3B-DC7B-4326-A1B3-C95E3EEE7984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051482" y="270794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66165E-F727-4048-B70B-63F9F28C62D3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340283" y="256174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CA39D5-7FC6-475C-B32F-F1B1CC998870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4051482" y="224798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B042FDF-F371-4460-9D79-B860926A514D}"/>
              </a:ext>
            </a:extLst>
          </p:cNvPr>
          <p:cNvSpPr txBox="1"/>
          <p:nvPr/>
        </p:nvSpPr>
        <p:spPr>
          <a:xfrm>
            <a:off x="3762680" y="300012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0,0,1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EF6351-1BAF-4670-9DBC-F4A0C8DD6BAE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051482" y="329251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B6E69D-247B-4359-A706-D06172B2E91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340283" y="314631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775D7DB-61D9-4A69-AD9B-DAB07EBDC5E5}"/>
              </a:ext>
            </a:extLst>
          </p:cNvPr>
          <p:cNvSpPr txBox="1"/>
          <p:nvPr/>
        </p:nvSpPr>
        <p:spPr>
          <a:xfrm>
            <a:off x="4629085" y="301588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1,0,1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7B45CF-C5CD-49E3-96F2-0F2EC4D8D9AF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4917887" y="330827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9E9576-9D70-4F47-9703-3B7A2B064A17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5206688" y="316208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695FBAA-BF1A-4120-AEAE-903DA325B7F4}"/>
              </a:ext>
            </a:extLst>
          </p:cNvPr>
          <p:cNvSpPr txBox="1"/>
          <p:nvPr/>
        </p:nvSpPr>
        <p:spPr>
          <a:xfrm>
            <a:off x="3762680" y="360596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0,0,2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C0CB86-32E3-4755-B727-97E2F1665A62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051482" y="389835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70E92C-E44B-4867-9245-27DE3A7807A3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4340283" y="375215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363E607-B097-4C95-A18C-211833B2D578}"/>
              </a:ext>
            </a:extLst>
          </p:cNvPr>
          <p:cNvSpPr txBox="1"/>
          <p:nvPr/>
        </p:nvSpPr>
        <p:spPr>
          <a:xfrm>
            <a:off x="3763235" y="419074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0,0,3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46F33E-53FB-40E6-B74D-66D8DEA0C92A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4340838" y="4336934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C4B044C-7C26-4B86-B088-5AE7FF6F519D}"/>
              </a:ext>
            </a:extLst>
          </p:cNvPr>
          <p:cNvSpPr txBox="1"/>
          <p:nvPr/>
        </p:nvSpPr>
        <p:spPr>
          <a:xfrm>
            <a:off x="4340284" y="202885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EA2B46-0A76-4784-970A-607BD9BD1BF7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4917887" y="2175047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67BE02-8D30-427C-A217-7803A676DE66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4629086" y="1861287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FE8098A-C138-458E-8882-C2CED15FC6EF}"/>
              </a:ext>
            </a:extLst>
          </p:cNvPr>
          <p:cNvSpPr txBox="1"/>
          <p:nvPr/>
        </p:nvSpPr>
        <p:spPr>
          <a:xfrm>
            <a:off x="4916086" y="164427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0,2,0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868EA6-147F-470C-ADDA-D310F1809B70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5493689" y="179046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A333D8-A8ED-446B-9C61-BBDF395BC541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04888" y="147670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045A7C9-0868-4A84-8FEB-111A995A43B2}"/>
              </a:ext>
            </a:extLst>
          </p:cNvPr>
          <p:cNvSpPr txBox="1"/>
          <p:nvPr/>
        </p:nvSpPr>
        <p:spPr>
          <a:xfrm>
            <a:off x="5493689" y="126215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0,3,0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3FFCEE-7001-499B-93C4-204E13FAF852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6071292" y="1408350"/>
            <a:ext cx="2888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14E6F87-4869-407D-8C4C-F390ECE5174E}"/>
              </a:ext>
            </a:extLst>
          </p:cNvPr>
          <p:cNvSpPr txBox="1"/>
          <p:nvPr/>
        </p:nvSpPr>
        <p:spPr>
          <a:xfrm>
            <a:off x="4616606" y="242541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1,0,0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2F9C0A3-F5BE-4753-B464-C6789049419C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4905408" y="271780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6FC1469-A4A4-4C41-A098-ED6435516D28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5194209" y="257160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5ADB37A-BE47-47C5-B7EB-BB3B0BB7B41F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4905408" y="225784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F1BB779-0E26-4953-9655-D72DE0509C9E}"/>
              </a:ext>
            </a:extLst>
          </p:cNvPr>
          <p:cNvSpPr txBox="1"/>
          <p:nvPr/>
        </p:nvSpPr>
        <p:spPr>
          <a:xfrm>
            <a:off x="4632682" y="419074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1,0,3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842A874-A217-426D-BA64-2355F0856C51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5210285" y="4336934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84B336C-CCFF-4FD8-B517-D9A4D8C91D00}"/>
              </a:ext>
            </a:extLst>
          </p:cNvPr>
          <p:cNvSpPr txBox="1"/>
          <p:nvPr/>
        </p:nvSpPr>
        <p:spPr>
          <a:xfrm>
            <a:off x="4620203" y="360026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1,0,2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9D7880-CAF3-49CC-A168-839F39C55711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4909005" y="3892656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3011800-6CC9-4986-B351-D9C1DCC803FF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5197806" y="3746462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744157D-B042-465A-8975-7B62C8450FD9}"/>
              </a:ext>
            </a:extLst>
          </p:cNvPr>
          <p:cNvSpPr txBox="1"/>
          <p:nvPr/>
        </p:nvSpPr>
        <p:spPr>
          <a:xfrm>
            <a:off x="5490204" y="301680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2,0,1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36605D6-B557-477E-9D8A-EA8965973748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5779006" y="330919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2DC6DC4-3738-434E-BE12-3F79910A3065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6067807" y="316299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DB16146-4C00-495F-9DED-69D00E1C806C}"/>
              </a:ext>
            </a:extLst>
          </p:cNvPr>
          <p:cNvSpPr txBox="1"/>
          <p:nvPr/>
        </p:nvSpPr>
        <p:spPr>
          <a:xfrm>
            <a:off x="5477725" y="242633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2,0,0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903AA7-3DA5-4CFB-834E-108AFB8B2403}"/>
              </a:ext>
            </a:extLst>
          </p:cNvPr>
          <p:cNvCxnSpPr>
            <a:cxnSpLocks/>
            <a:stCxn id="72" idx="2"/>
          </p:cNvCxnSpPr>
          <p:nvPr/>
        </p:nvCxnSpPr>
        <p:spPr>
          <a:xfrm>
            <a:off x="5766527" y="271872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63A2A87-4B08-4E49-8512-505E31560727}"/>
              </a:ext>
            </a:extLst>
          </p:cNvPr>
          <p:cNvCxnSpPr>
            <a:cxnSpLocks/>
            <a:stCxn id="72" idx="3"/>
          </p:cNvCxnSpPr>
          <p:nvPr/>
        </p:nvCxnSpPr>
        <p:spPr>
          <a:xfrm>
            <a:off x="6055328" y="2572527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34F1039-97A1-4CE7-8984-6DC2A34766F8}"/>
              </a:ext>
            </a:extLst>
          </p:cNvPr>
          <p:cNvSpPr txBox="1"/>
          <p:nvPr/>
        </p:nvSpPr>
        <p:spPr>
          <a:xfrm>
            <a:off x="5493801" y="419165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2,0,3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380AF78-6BF4-43CA-8330-6129E9D930E8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6071404" y="4337852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9A4726C-FD7C-4665-8DD9-BD128EAA2549}"/>
              </a:ext>
            </a:extLst>
          </p:cNvPr>
          <p:cNvSpPr txBox="1"/>
          <p:nvPr/>
        </p:nvSpPr>
        <p:spPr>
          <a:xfrm>
            <a:off x="5481322" y="360118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2,0,2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6FEE1DA-B5B7-48B0-8E8D-44389035FEC4}"/>
              </a:ext>
            </a:extLst>
          </p:cNvPr>
          <p:cNvCxnSpPr>
            <a:cxnSpLocks/>
            <a:stCxn id="78" idx="2"/>
          </p:cNvCxnSpPr>
          <p:nvPr/>
        </p:nvCxnSpPr>
        <p:spPr>
          <a:xfrm>
            <a:off x="5770124" y="389357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E94169-B94C-4E0A-8295-9461DE7AF827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6058925" y="3747380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20A07959-F674-4CAD-97CB-4AD99F8AF51C}"/>
              </a:ext>
            </a:extLst>
          </p:cNvPr>
          <p:cNvSpPr txBox="1"/>
          <p:nvPr/>
        </p:nvSpPr>
        <p:spPr>
          <a:xfrm>
            <a:off x="6335795" y="300694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3,0,1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297B072-26C6-489C-B317-0ECFCBF93F37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6624597" y="329933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35D6C627-6DAB-45FB-AF3C-F7905BF8B7D0}"/>
              </a:ext>
            </a:extLst>
          </p:cNvPr>
          <p:cNvSpPr txBox="1"/>
          <p:nvPr/>
        </p:nvSpPr>
        <p:spPr>
          <a:xfrm>
            <a:off x="6323316" y="241647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3,0,0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A576E6D-9CED-4151-814E-397A015EB617}"/>
              </a:ext>
            </a:extLst>
          </p:cNvPr>
          <p:cNvCxnSpPr>
            <a:cxnSpLocks/>
            <a:stCxn id="85" idx="2"/>
          </p:cNvCxnSpPr>
          <p:nvPr/>
        </p:nvCxnSpPr>
        <p:spPr>
          <a:xfrm>
            <a:off x="6612118" y="270886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8017941-98D7-46E9-88C9-BA6BFA48D5DA}"/>
              </a:ext>
            </a:extLst>
          </p:cNvPr>
          <p:cNvSpPr txBox="1"/>
          <p:nvPr/>
        </p:nvSpPr>
        <p:spPr>
          <a:xfrm>
            <a:off x="6339392" y="418179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3,0,3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D6FCC6F-253F-4E46-9ACF-6910F2145557}"/>
              </a:ext>
            </a:extLst>
          </p:cNvPr>
          <p:cNvSpPr txBox="1"/>
          <p:nvPr/>
        </p:nvSpPr>
        <p:spPr>
          <a:xfrm>
            <a:off x="6326913" y="359132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3,0,2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CFA10B0-BE0D-420A-AD1B-2DB57218DC3B}"/>
              </a:ext>
            </a:extLst>
          </p:cNvPr>
          <p:cNvCxnSpPr>
            <a:cxnSpLocks/>
            <a:stCxn id="91" idx="2"/>
          </p:cNvCxnSpPr>
          <p:nvPr/>
        </p:nvCxnSpPr>
        <p:spPr>
          <a:xfrm>
            <a:off x="6615715" y="388371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A2EA42BA-CC7F-4000-8774-F797D050C13F}"/>
              </a:ext>
            </a:extLst>
          </p:cNvPr>
          <p:cNvSpPr txBox="1"/>
          <p:nvPr/>
        </p:nvSpPr>
        <p:spPr>
          <a:xfrm>
            <a:off x="5169775" y="203868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1,1,0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3EF8815-C8E0-4430-8870-D5CC66559DD2}"/>
              </a:ext>
            </a:extLst>
          </p:cNvPr>
          <p:cNvCxnSpPr>
            <a:cxnSpLocks/>
            <a:stCxn id="95" idx="3"/>
          </p:cNvCxnSpPr>
          <p:nvPr/>
        </p:nvCxnSpPr>
        <p:spPr>
          <a:xfrm>
            <a:off x="5747378" y="218487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04C13A4-F56C-461F-9584-81AE1F82DB67}"/>
              </a:ext>
            </a:extLst>
          </p:cNvPr>
          <p:cNvCxnSpPr>
            <a:cxnSpLocks/>
            <a:endCxn id="95" idx="0"/>
          </p:cNvCxnSpPr>
          <p:nvPr/>
        </p:nvCxnSpPr>
        <p:spPr>
          <a:xfrm flipH="1">
            <a:off x="5458577" y="1871118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12798ED-280B-43D2-BCDA-E36471E0926D}"/>
              </a:ext>
            </a:extLst>
          </p:cNvPr>
          <p:cNvCxnSpPr>
            <a:cxnSpLocks/>
            <a:stCxn id="98" idx="3"/>
          </p:cNvCxnSpPr>
          <p:nvPr/>
        </p:nvCxnSpPr>
        <p:spPr>
          <a:xfrm>
            <a:off x="6323180" y="1800300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17FD54D-EFB2-4310-B9CB-17063982F90E}"/>
              </a:ext>
            </a:extLst>
          </p:cNvPr>
          <p:cNvCxnSpPr>
            <a:cxnSpLocks/>
            <a:endCxn id="98" idx="0"/>
          </p:cNvCxnSpPr>
          <p:nvPr/>
        </p:nvCxnSpPr>
        <p:spPr>
          <a:xfrm flipH="1">
            <a:off x="6034379" y="1486540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418A062-9B11-4A8D-A1C0-619A0C582BD5}"/>
              </a:ext>
            </a:extLst>
          </p:cNvPr>
          <p:cNvSpPr txBox="1"/>
          <p:nvPr/>
        </p:nvSpPr>
        <p:spPr>
          <a:xfrm>
            <a:off x="6323180" y="127198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1,3,0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6D4AE48-CD06-48DC-B77D-C6E6AB39E8A7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6900783" y="141818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5246728-9835-46B2-84B4-73BA3BA4DC12}"/>
              </a:ext>
            </a:extLst>
          </p:cNvPr>
          <p:cNvSpPr txBox="1"/>
          <p:nvPr/>
        </p:nvSpPr>
        <p:spPr>
          <a:xfrm>
            <a:off x="6038107" y="205790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2,1,0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90B362F-C40A-4EEF-AB00-0167A4A84F20}"/>
              </a:ext>
            </a:extLst>
          </p:cNvPr>
          <p:cNvCxnSpPr>
            <a:cxnSpLocks/>
            <a:stCxn id="106" idx="3"/>
          </p:cNvCxnSpPr>
          <p:nvPr/>
        </p:nvCxnSpPr>
        <p:spPr>
          <a:xfrm>
            <a:off x="6615710" y="220409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FA39CA1-D024-44FD-BCD2-B02205518F51}"/>
              </a:ext>
            </a:extLst>
          </p:cNvPr>
          <p:cNvCxnSpPr>
            <a:cxnSpLocks/>
            <a:endCxn id="106" idx="0"/>
          </p:cNvCxnSpPr>
          <p:nvPr/>
        </p:nvCxnSpPr>
        <p:spPr>
          <a:xfrm flipH="1">
            <a:off x="6326909" y="189033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9ED5AFFC-2A7A-4A01-A033-2E65B0094D4D}"/>
              </a:ext>
            </a:extLst>
          </p:cNvPr>
          <p:cNvSpPr txBox="1"/>
          <p:nvPr/>
        </p:nvSpPr>
        <p:spPr>
          <a:xfrm>
            <a:off x="6611809" y="1662057"/>
            <a:ext cx="5879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2,2,0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FACB9FB-DA06-412C-B9C5-F965520636EC}"/>
              </a:ext>
            </a:extLst>
          </p:cNvPr>
          <p:cNvCxnSpPr>
            <a:cxnSpLocks/>
            <a:stCxn id="109" idx="3"/>
            <a:endCxn id="120" idx="1"/>
          </p:cNvCxnSpPr>
          <p:nvPr/>
        </p:nvCxnSpPr>
        <p:spPr>
          <a:xfrm>
            <a:off x="7199787" y="1808251"/>
            <a:ext cx="293989" cy="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A0960F7-419F-45CB-B66F-A6D9E6AEE1DA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6905798" y="1554259"/>
            <a:ext cx="266424" cy="107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184C5010-F0DB-44F7-B2AD-312BF1EC0869}"/>
              </a:ext>
            </a:extLst>
          </p:cNvPr>
          <p:cNvSpPr txBox="1"/>
          <p:nvPr/>
        </p:nvSpPr>
        <p:spPr>
          <a:xfrm>
            <a:off x="7098927" y="128547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2,3,0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9AC252C-0B54-45FC-8C60-0125E6837EF5}"/>
              </a:ext>
            </a:extLst>
          </p:cNvPr>
          <p:cNvCxnSpPr>
            <a:cxnSpLocks/>
            <a:stCxn id="113" idx="3"/>
          </p:cNvCxnSpPr>
          <p:nvPr/>
        </p:nvCxnSpPr>
        <p:spPr>
          <a:xfrm>
            <a:off x="7676530" y="143166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9CC6726-086C-4098-AAE3-C8AC4D0FEACB}"/>
              </a:ext>
            </a:extLst>
          </p:cNvPr>
          <p:cNvSpPr txBox="1"/>
          <p:nvPr/>
        </p:nvSpPr>
        <p:spPr>
          <a:xfrm>
            <a:off x="6900612" y="210486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3,1,0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C4E3B8F-AB77-43C8-B738-249D2B9DA31A}"/>
              </a:ext>
            </a:extLst>
          </p:cNvPr>
          <p:cNvCxnSpPr>
            <a:cxnSpLocks/>
          </p:cNvCxnSpPr>
          <p:nvPr/>
        </p:nvCxnSpPr>
        <p:spPr>
          <a:xfrm flipH="1">
            <a:off x="7320352" y="1962330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5AC25D13-F3B0-4F49-8E46-9B803FDF576E}"/>
              </a:ext>
            </a:extLst>
          </p:cNvPr>
          <p:cNvSpPr txBox="1"/>
          <p:nvPr/>
        </p:nvSpPr>
        <p:spPr>
          <a:xfrm>
            <a:off x="7493776" y="166238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3,2,0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F01A4BE-683A-4F9E-B19B-A68A11F626DC}"/>
              </a:ext>
            </a:extLst>
          </p:cNvPr>
          <p:cNvCxnSpPr>
            <a:cxnSpLocks/>
          </p:cNvCxnSpPr>
          <p:nvPr/>
        </p:nvCxnSpPr>
        <p:spPr>
          <a:xfrm flipH="1">
            <a:off x="7932116" y="1586733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31A936B9-3284-4F66-9998-D354BD33A98D}"/>
              </a:ext>
            </a:extLst>
          </p:cNvPr>
          <p:cNvSpPr txBox="1"/>
          <p:nvPr/>
        </p:nvSpPr>
        <p:spPr>
          <a:xfrm>
            <a:off x="8054017" y="133816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3,3,0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83666D-E4C2-43C9-9D29-5F2D9DDE00ED}"/>
              </a:ext>
            </a:extLst>
          </p:cNvPr>
          <p:cNvCxnSpPr>
            <a:cxnSpLocks/>
          </p:cNvCxnSpPr>
          <p:nvPr/>
        </p:nvCxnSpPr>
        <p:spPr>
          <a:xfrm flipH="1">
            <a:off x="5910380" y="2311852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66F3391-1798-4952-8A7D-C721C2E805B9}"/>
              </a:ext>
            </a:extLst>
          </p:cNvPr>
          <p:cNvCxnSpPr>
            <a:cxnSpLocks/>
          </p:cNvCxnSpPr>
          <p:nvPr/>
        </p:nvCxnSpPr>
        <p:spPr>
          <a:xfrm>
            <a:off x="4047885" y="449868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16E68EE4-E908-484D-B708-784C3BECB0C1}"/>
              </a:ext>
            </a:extLst>
          </p:cNvPr>
          <p:cNvSpPr txBox="1"/>
          <p:nvPr/>
        </p:nvSpPr>
        <p:spPr>
          <a:xfrm>
            <a:off x="3759638" y="479107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0,0,4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18CAE60-2803-4BBC-ADF2-FF7E29950A6E}"/>
              </a:ext>
            </a:extLst>
          </p:cNvPr>
          <p:cNvCxnSpPr>
            <a:cxnSpLocks/>
            <a:stCxn id="135" idx="3"/>
          </p:cNvCxnSpPr>
          <p:nvPr/>
        </p:nvCxnSpPr>
        <p:spPr>
          <a:xfrm>
            <a:off x="4337241" y="4937266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37225F7E-0C78-47EB-AB38-995C199E2473}"/>
              </a:ext>
            </a:extLst>
          </p:cNvPr>
          <p:cNvSpPr txBox="1"/>
          <p:nvPr/>
        </p:nvSpPr>
        <p:spPr>
          <a:xfrm>
            <a:off x="4629085" y="479107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1,0,4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1A82381-68D8-48A0-9330-5B529102C1A2}"/>
              </a:ext>
            </a:extLst>
          </p:cNvPr>
          <p:cNvCxnSpPr>
            <a:cxnSpLocks/>
            <a:stCxn id="140" idx="3"/>
          </p:cNvCxnSpPr>
          <p:nvPr/>
        </p:nvCxnSpPr>
        <p:spPr>
          <a:xfrm>
            <a:off x="5206688" y="4937266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895C762-AC8E-4E42-8FCA-49E0AC2BFE3F}"/>
              </a:ext>
            </a:extLst>
          </p:cNvPr>
          <p:cNvCxnSpPr>
            <a:cxnSpLocks/>
          </p:cNvCxnSpPr>
          <p:nvPr/>
        </p:nvCxnSpPr>
        <p:spPr>
          <a:xfrm>
            <a:off x="4905408" y="4492988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BCB7774B-5731-4D1B-9652-D41299E81449}"/>
              </a:ext>
            </a:extLst>
          </p:cNvPr>
          <p:cNvSpPr txBox="1"/>
          <p:nvPr/>
        </p:nvSpPr>
        <p:spPr>
          <a:xfrm>
            <a:off x="5490204" y="479199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2,0,4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A439AF0-5178-4573-B61C-872F958BB29C}"/>
              </a:ext>
            </a:extLst>
          </p:cNvPr>
          <p:cNvCxnSpPr>
            <a:cxnSpLocks/>
            <a:stCxn id="144" idx="3"/>
          </p:cNvCxnSpPr>
          <p:nvPr/>
        </p:nvCxnSpPr>
        <p:spPr>
          <a:xfrm>
            <a:off x="6067807" y="4938184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6FF478E-68DB-4B8E-BB3B-3A4E87342243}"/>
              </a:ext>
            </a:extLst>
          </p:cNvPr>
          <p:cNvCxnSpPr>
            <a:cxnSpLocks/>
          </p:cNvCxnSpPr>
          <p:nvPr/>
        </p:nvCxnSpPr>
        <p:spPr>
          <a:xfrm>
            <a:off x="5766527" y="4493906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3613E008-54CF-4BC5-88DB-BE2D13B08466}"/>
              </a:ext>
            </a:extLst>
          </p:cNvPr>
          <p:cNvSpPr txBox="1"/>
          <p:nvPr/>
        </p:nvSpPr>
        <p:spPr>
          <a:xfrm>
            <a:off x="6335795" y="478213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3,0,4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A88F707-33A7-45A9-95CB-458E8B06C12A}"/>
              </a:ext>
            </a:extLst>
          </p:cNvPr>
          <p:cNvCxnSpPr>
            <a:cxnSpLocks/>
          </p:cNvCxnSpPr>
          <p:nvPr/>
        </p:nvCxnSpPr>
        <p:spPr>
          <a:xfrm>
            <a:off x="6612118" y="4484046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C5055069-945A-47A4-93FA-4D3A9459DAC8}"/>
              </a:ext>
            </a:extLst>
          </p:cNvPr>
          <p:cNvCxnSpPr>
            <a:cxnSpLocks/>
          </p:cNvCxnSpPr>
          <p:nvPr/>
        </p:nvCxnSpPr>
        <p:spPr>
          <a:xfrm flipH="1">
            <a:off x="6754918" y="2344478"/>
            <a:ext cx="270136" cy="165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39A2CA89-7DF6-4A0C-9F5D-7D9E4C1EF932}"/>
              </a:ext>
            </a:extLst>
          </p:cNvPr>
          <p:cNvSpPr txBox="1"/>
          <p:nvPr/>
        </p:nvSpPr>
        <p:spPr>
          <a:xfrm>
            <a:off x="6921733" y="265952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3,1,1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01BAC6E-1566-4E3A-B2F9-ECBD7C8C422F}"/>
              </a:ext>
            </a:extLst>
          </p:cNvPr>
          <p:cNvCxnSpPr>
            <a:cxnSpLocks/>
          </p:cNvCxnSpPr>
          <p:nvPr/>
        </p:nvCxnSpPr>
        <p:spPr>
          <a:xfrm flipH="1">
            <a:off x="7341473" y="2516996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7F14E601-7C74-4EA4-97E3-D21BA25689F9}"/>
              </a:ext>
            </a:extLst>
          </p:cNvPr>
          <p:cNvSpPr txBox="1"/>
          <p:nvPr/>
        </p:nvSpPr>
        <p:spPr>
          <a:xfrm>
            <a:off x="7514897" y="221704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3,2,1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54BF391-F72B-42CF-B246-BAB9467F9ECE}"/>
              </a:ext>
            </a:extLst>
          </p:cNvPr>
          <p:cNvCxnSpPr>
            <a:cxnSpLocks/>
          </p:cNvCxnSpPr>
          <p:nvPr/>
        </p:nvCxnSpPr>
        <p:spPr>
          <a:xfrm flipH="1">
            <a:off x="7953237" y="2141399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73B19F89-FD2C-4C9F-AF25-57AABD7A16EE}"/>
              </a:ext>
            </a:extLst>
          </p:cNvPr>
          <p:cNvSpPr txBox="1"/>
          <p:nvPr/>
        </p:nvSpPr>
        <p:spPr>
          <a:xfrm>
            <a:off x="8075138" y="189283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3,3,1</a:t>
            </a: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5FF6453A-6D70-434F-9421-14484785475D}"/>
              </a:ext>
            </a:extLst>
          </p:cNvPr>
          <p:cNvCxnSpPr>
            <a:cxnSpLocks/>
          </p:cNvCxnSpPr>
          <p:nvPr/>
        </p:nvCxnSpPr>
        <p:spPr>
          <a:xfrm flipH="1">
            <a:off x="6776039" y="2899144"/>
            <a:ext cx="270136" cy="165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84FE747F-03B6-494E-A60E-6A76A4EFAC15}"/>
              </a:ext>
            </a:extLst>
          </p:cNvPr>
          <p:cNvSpPr txBox="1"/>
          <p:nvPr/>
        </p:nvSpPr>
        <p:spPr>
          <a:xfrm>
            <a:off x="6925883" y="324570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3,1,2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593169A-D7A1-48F7-B1E8-196C347D3F98}"/>
              </a:ext>
            </a:extLst>
          </p:cNvPr>
          <p:cNvCxnSpPr>
            <a:cxnSpLocks/>
          </p:cNvCxnSpPr>
          <p:nvPr/>
        </p:nvCxnSpPr>
        <p:spPr>
          <a:xfrm flipH="1">
            <a:off x="7345623" y="3103172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E8FE42EC-4903-4374-A978-E74ADCFB1D67}"/>
              </a:ext>
            </a:extLst>
          </p:cNvPr>
          <p:cNvSpPr txBox="1"/>
          <p:nvPr/>
        </p:nvSpPr>
        <p:spPr>
          <a:xfrm>
            <a:off x="7519047" y="280322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3,2,2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0859C3F-06F7-4D54-AA69-BE99207536C6}"/>
              </a:ext>
            </a:extLst>
          </p:cNvPr>
          <p:cNvCxnSpPr>
            <a:cxnSpLocks/>
          </p:cNvCxnSpPr>
          <p:nvPr/>
        </p:nvCxnSpPr>
        <p:spPr>
          <a:xfrm flipH="1">
            <a:off x="7957387" y="2727575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D7442D19-753F-43F1-B547-E3BCE56D4476}"/>
              </a:ext>
            </a:extLst>
          </p:cNvPr>
          <p:cNvSpPr txBox="1"/>
          <p:nvPr/>
        </p:nvSpPr>
        <p:spPr>
          <a:xfrm>
            <a:off x="8079288" y="247900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3,3,2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1ECF8256-9360-42F6-88E4-B0DF3030CB5E}"/>
              </a:ext>
            </a:extLst>
          </p:cNvPr>
          <p:cNvCxnSpPr>
            <a:cxnSpLocks/>
          </p:cNvCxnSpPr>
          <p:nvPr/>
        </p:nvCxnSpPr>
        <p:spPr>
          <a:xfrm flipH="1">
            <a:off x="6780189" y="3485320"/>
            <a:ext cx="270136" cy="165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19E8FAB0-A018-4C31-92E9-203FA79C81F1}"/>
              </a:ext>
            </a:extLst>
          </p:cNvPr>
          <p:cNvSpPr txBox="1"/>
          <p:nvPr/>
        </p:nvSpPr>
        <p:spPr>
          <a:xfrm>
            <a:off x="6904093" y="3836121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3,1,3</a:t>
            </a: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5E40BE9B-782C-46BC-A96E-26770276CEF1}"/>
              </a:ext>
            </a:extLst>
          </p:cNvPr>
          <p:cNvCxnSpPr>
            <a:cxnSpLocks/>
          </p:cNvCxnSpPr>
          <p:nvPr/>
        </p:nvCxnSpPr>
        <p:spPr>
          <a:xfrm flipH="1">
            <a:off x="7323833" y="3693588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F6FAF5FD-FCBC-49E6-AE3F-C6AA02E5BDC4}"/>
              </a:ext>
            </a:extLst>
          </p:cNvPr>
          <p:cNvSpPr txBox="1"/>
          <p:nvPr/>
        </p:nvSpPr>
        <p:spPr>
          <a:xfrm>
            <a:off x="7497257" y="339363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3,2,3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98A25D28-73B6-431C-B41F-C68225E134BE}"/>
              </a:ext>
            </a:extLst>
          </p:cNvPr>
          <p:cNvCxnSpPr>
            <a:cxnSpLocks/>
          </p:cNvCxnSpPr>
          <p:nvPr/>
        </p:nvCxnSpPr>
        <p:spPr>
          <a:xfrm flipH="1">
            <a:off x="7935597" y="3317991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E2F6ECAB-5030-4E6D-A3AE-DA7DB40C1FB8}"/>
              </a:ext>
            </a:extLst>
          </p:cNvPr>
          <p:cNvSpPr txBox="1"/>
          <p:nvPr/>
        </p:nvSpPr>
        <p:spPr>
          <a:xfrm>
            <a:off x="8057498" y="306942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3,3,3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028CF80-FD55-4037-97B1-B5F483FFF915}"/>
              </a:ext>
            </a:extLst>
          </p:cNvPr>
          <p:cNvCxnSpPr>
            <a:cxnSpLocks/>
          </p:cNvCxnSpPr>
          <p:nvPr/>
        </p:nvCxnSpPr>
        <p:spPr>
          <a:xfrm flipH="1">
            <a:off x="6758399" y="4075736"/>
            <a:ext cx="270136" cy="165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5483CC2F-224C-4CD5-9F01-5323DE7D6CB7}"/>
              </a:ext>
            </a:extLst>
          </p:cNvPr>
          <p:cNvSpPr txBox="1"/>
          <p:nvPr/>
        </p:nvSpPr>
        <p:spPr>
          <a:xfrm>
            <a:off x="6899231" y="445277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3,1,4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FBEBE03A-6C61-404E-9D56-B25AF3D068E9}"/>
              </a:ext>
            </a:extLst>
          </p:cNvPr>
          <p:cNvCxnSpPr>
            <a:cxnSpLocks/>
          </p:cNvCxnSpPr>
          <p:nvPr/>
        </p:nvCxnSpPr>
        <p:spPr>
          <a:xfrm flipH="1">
            <a:off x="7318971" y="4310244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972574A9-4EF8-499D-BC8B-122D540C7A92}"/>
              </a:ext>
            </a:extLst>
          </p:cNvPr>
          <p:cNvSpPr txBox="1"/>
          <p:nvPr/>
        </p:nvSpPr>
        <p:spPr>
          <a:xfrm>
            <a:off x="7492395" y="401029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3,2,4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C63ABCBA-95A2-4272-983A-28B7883AD1F0}"/>
              </a:ext>
            </a:extLst>
          </p:cNvPr>
          <p:cNvCxnSpPr>
            <a:cxnSpLocks/>
          </p:cNvCxnSpPr>
          <p:nvPr/>
        </p:nvCxnSpPr>
        <p:spPr>
          <a:xfrm flipH="1">
            <a:off x="7930735" y="3934647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102BEC8C-1BE3-462E-AC40-4F549A8211C6}"/>
              </a:ext>
            </a:extLst>
          </p:cNvPr>
          <p:cNvSpPr txBox="1"/>
          <p:nvPr/>
        </p:nvSpPr>
        <p:spPr>
          <a:xfrm>
            <a:off x="8052636" y="368608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3,3,4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8F8D6429-6EBC-422D-BAC3-CEBE738B728B}"/>
              </a:ext>
            </a:extLst>
          </p:cNvPr>
          <p:cNvCxnSpPr>
            <a:cxnSpLocks/>
          </p:cNvCxnSpPr>
          <p:nvPr/>
        </p:nvCxnSpPr>
        <p:spPr>
          <a:xfrm flipH="1">
            <a:off x="6753537" y="4692392"/>
            <a:ext cx="270136" cy="165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5BAF242A-D56C-48F6-8119-5E4205E884D2}"/>
              </a:ext>
            </a:extLst>
          </p:cNvPr>
          <p:cNvCxnSpPr>
            <a:cxnSpLocks/>
          </p:cNvCxnSpPr>
          <p:nvPr/>
        </p:nvCxnSpPr>
        <p:spPr>
          <a:xfrm>
            <a:off x="7184701" y="293224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FC8200B7-1F18-423D-95DA-D3391F35D5F7}"/>
              </a:ext>
            </a:extLst>
          </p:cNvPr>
          <p:cNvCxnSpPr>
            <a:cxnSpLocks/>
          </p:cNvCxnSpPr>
          <p:nvPr/>
        </p:nvCxnSpPr>
        <p:spPr>
          <a:xfrm>
            <a:off x="7172222" y="2341769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2D19C9FF-F38A-4211-ABD4-0855B13ABF6E}"/>
              </a:ext>
            </a:extLst>
          </p:cNvPr>
          <p:cNvCxnSpPr>
            <a:cxnSpLocks/>
          </p:cNvCxnSpPr>
          <p:nvPr/>
        </p:nvCxnSpPr>
        <p:spPr>
          <a:xfrm>
            <a:off x="7175819" y="351662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2015CD3-A88F-4410-8F12-20AA4915748B}"/>
              </a:ext>
            </a:extLst>
          </p:cNvPr>
          <p:cNvCxnSpPr>
            <a:cxnSpLocks/>
          </p:cNvCxnSpPr>
          <p:nvPr/>
        </p:nvCxnSpPr>
        <p:spPr>
          <a:xfrm>
            <a:off x="7172222" y="411695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4AB8BFFC-B7A2-4614-A822-AD7E16E97910}"/>
              </a:ext>
            </a:extLst>
          </p:cNvPr>
          <p:cNvCxnSpPr>
            <a:cxnSpLocks/>
          </p:cNvCxnSpPr>
          <p:nvPr/>
        </p:nvCxnSpPr>
        <p:spPr>
          <a:xfrm>
            <a:off x="7772530" y="251696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87007338-A0F4-4593-9D50-DBB05C122E9E}"/>
              </a:ext>
            </a:extLst>
          </p:cNvPr>
          <p:cNvCxnSpPr>
            <a:cxnSpLocks/>
          </p:cNvCxnSpPr>
          <p:nvPr/>
        </p:nvCxnSpPr>
        <p:spPr>
          <a:xfrm>
            <a:off x="7760051" y="1926488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71A56016-2D40-4EEB-9375-C28633A9D71C}"/>
              </a:ext>
            </a:extLst>
          </p:cNvPr>
          <p:cNvCxnSpPr>
            <a:cxnSpLocks/>
          </p:cNvCxnSpPr>
          <p:nvPr/>
        </p:nvCxnSpPr>
        <p:spPr>
          <a:xfrm>
            <a:off x="7763648" y="310134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779EAF26-9551-4E2A-9036-01406C0EEA52}"/>
              </a:ext>
            </a:extLst>
          </p:cNvPr>
          <p:cNvCxnSpPr>
            <a:cxnSpLocks/>
          </p:cNvCxnSpPr>
          <p:nvPr/>
        </p:nvCxnSpPr>
        <p:spPr>
          <a:xfrm>
            <a:off x="7760051" y="370167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10E2994-EA93-4431-AB5B-A29C4147A080}"/>
              </a:ext>
            </a:extLst>
          </p:cNvPr>
          <p:cNvCxnSpPr>
            <a:cxnSpLocks/>
          </p:cNvCxnSpPr>
          <p:nvPr/>
        </p:nvCxnSpPr>
        <p:spPr>
          <a:xfrm>
            <a:off x="8325524" y="219112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4323070D-FA46-41A0-93EA-FDFAFD0FF9A7}"/>
              </a:ext>
            </a:extLst>
          </p:cNvPr>
          <p:cNvCxnSpPr>
            <a:cxnSpLocks/>
          </p:cNvCxnSpPr>
          <p:nvPr/>
        </p:nvCxnSpPr>
        <p:spPr>
          <a:xfrm>
            <a:off x="8313045" y="160065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DA56A935-878E-43F9-8600-61360B001A90}"/>
              </a:ext>
            </a:extLst>
          </p:cNvPr>
          <p:cNvCxnSpPr>
            <a:cxnSpLocks/>
          </p:cNvCxnSpPr>
          <p:nvPr/>
        </p:nvCxnSpPr>
        <p:spPr>
          <a:xfrm>
            <a:off x="8316642" y="277550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73DA5AAF-66B6-4CCB-AF0F-64EF858ECC69}"/>
              </a:ext>
            </a:extLst>
          </p:cNvPr>
          <p:cNvCxnSpPr>
            <a:cxnSpLocks/>
          </p:cNvCxnSpPr>
          <p:nvPr/>
        </p:nvCxnSpPr>
        <p:spPr>
          <a:xfrm>
            <a:off x="8313045" y="337583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DE9E335-70A6-4DC7-B33C-D8B882E2DF11}"/>
              </a:ext>
            </a:extLst>
          </p:cNvPr>
          <p:cNvCxnSpPr/>
          <p:nvPr/>
        </p:nvCxnSpPr>
        <p:spPr>
          <a:xfrm flipV="1">
            <a:off x="3122497" y="1695855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5EC0EC0D-3863-4E3A-916C-11E6535185D9}"/>
              </a:ext>
            </a:extLst>
          </p:cNvPr>
          <p:cNvSpPr txBox="1"/>
          <p:nvPr/>
        </p:nvSpPr>
        <p:spPr>
          <a:xfrm flipH="1">
            <a:off x="3309601" y="1649706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58E79D96-660F-43B1-8562-FEEDA1A48A5A}"/>
              </a:ext>
            </a:extLst>
          </p:cNvPr>
          <p:cNvCxnSpPr/>
          <p:nvPr/>
        </p:nvCxnSpPr>
        <p:spPr>
          <a:xfrm flipV="1">
            <a:off x="3122499" y="1270940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331832D8-3EB2-4575-9EB0-A88F1630D8CF}"/>
              </a:ext>
            </a:extLst>
          </p:cNvPr>
          <p:cNvSpPr txBox="1"/>
          <p:nvPr/>
        </p:nvSpPr>
        <p:spPr>
          <a:xfrm flipH="1">
            <a:off x="3052475" y="123759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67996C68-AA09-489C-B51A-11E5DE7E45CB}"/>
              </a:ext>
            </a:extLst>
          </p:cNvPr>
          <p:cNvCxnSpPr/>
          <p:nvPr/>
        </p:nvCxnSpPr>
        <p:spPr>
          <a:xfrm>
            <a:off x="3122497" y="1695855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1792ADC-FFC9-4ECA-9369-5A222F57B36A}"/>
              </a:ext>
            </a:extLst>
          </p:cNvPr>
          <p:cNvSpPr txBox="1"/>
          <p:nvPr/>
        </p:nvSpPr>
        <p:spPr>
          <a:xfrm flipH="1">
            <a:off x="2843205" y="1733655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8E9426-70A8-4475-A446-BE6592AD6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68" y="3021008"/>
            <a:ext cx="2956617" cy="1972625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0816FB7D-3288-4D8E-9EFA-852ECB33BB74}"/>
              </a:ext>
            </a:extLst>
          </p:cNvPr>
          <p:cNvSpPr txBox="1"/>
          <p:nvPr/>
        </p:nvSpPr>
        <p:spPr>
          <a:xfrm>
            <a:off x="8779739" y="3355113"/>
            <a:ext cx="215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 0   1  2  3  4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</a:t>
            </a:r>
          </a:p>
        </p:txBody>
      </p:sp>
    </p:spTree>
    <p:extLst>
      <p:ext uri="{BB962C8B-B14F-4D97-AF65-F5344CB8AC3E}">
        <p14:creationId xmlns:p14="http://schemas.microsoft.com/office/powerpoint/2010/main" val="234268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6A638353-C753-4E65-AC7E-5CF357EC3675}"/>
              </a:ext>
            </a:extLst>
          </p:cNvPr>
          <p:cNvSpPr txBox="1"/>
          <p:nvPr/>
        </p:nvSpPr>
        <p:spPr>
          <a:xfrm>
            <a:off x="5745577" y="165410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1,2,0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F3FF3B-DC7B-4326-A1B3-C95E3EEE7984}"/>
              </a:ext>
            </a:extLst>
          </p:cNvPr>
          <p:cNvCxnSpPr>
            <a:cxnSpLocks/>
          </p:cNvCxnSpPr>
          <p:nvPr/>
        </p:nvCxnSpPr>
        <p:spPr>
          <a:xfrm>
            <a:off x="4569537" y="236939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B042FDF-F371-4460-9D79-B860926A514D}"/>
              </a:ext>
            </a:extLst>
          </p:cNvPr>
          <p:cNvSpPr txBox="1"/>
          <p:nvPr/>
        </p:nvSpPr>
        <p:spPr>
          <a:xfrm>
            <a:off x="4280735" y="266157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EF6351-1BAF-4670-9DBC-F4A0C8DD6BAE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569537" y="295396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B6E69D-247B-4359-A706-D06172B2E91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858338" y="280776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775D7DB-61D9-4A69-AD9B-DAB07EBDC5E5}"/>
              </a:ext>
            </a:extLst>
          </p:cNvPr>
          <p:cNvSpPr txBox="1"/>
          <p:nvPr/>
        </p:nvSpPr>
        <p:spPr>
          <a:xfrm>
            <a:off x="5147140" y="267733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7B45CF-C5CD-49E3-96F2-0F2EC4D8D9AF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5435942" y="296972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9E9576-9D70-4F47-9703-3B7A2B064A17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5724743" y="2823530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695FBAA-BF1A-4120-AEAE-903DA325B7F4}"/>
              </a:ext>
            </a:extLst>
          </p:cNvPr>
          <p:cNvSpPr txBox="1"/>
          <p:nvPr/>
        </p:nvSpPr>
        <p:spPr>
          <a:xfrm>
            <a:off x="4280735" y="326741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C0CB86-32E3-4755-B727-97E2F1665A62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569537" y="355980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70E92C-E44B-4867-9245-27DE3A7807A3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4858338" y="3413607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363E607-B097-4C95-A18C-211833B2D578}"/>
              </a:ext>
            </a:extLst>
          </p:cNvPr>
          <p:cNvSpPr txBox="1"/>
          <p:nvPr/>
        </p:nvSpPr>
        <p:spPr>
          <a:xfrm>
            <a:off x="4281290" y="385218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46F33E-53FB-40E6-B74D-66D8DEA0C92A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4858893" y="3998383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C4B044C-7C26-4B86-B088-5AE7FF6F519D}"/>
              </a:ext>
            </a:extLst>
          </p:cNvPr>
          <p:cNvSpPr txBox="1"/>
          <p:nvPr/>
        </p:nvSpPr>
        <p:spPr>
          <a:xfrm>
            <a:off x="4340284" y="202885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EA2B46-0A76-4784-970A-607BD9BD1BF7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4917887" y="2175047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67BE02-8D30-427C-A217-7803A676DE66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4629086" y="1861287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FE8098A-C138-458E-8882-C2CED15FC6EF}"/>
              </a:ext>
            </a:extLst>
          </p:cNvPr>
          <p:cNvSpPr txBox="1"/>
          <p:nvPr/>
        </p:nvSpPr>
        <p:spPr>
          <a:xfrm>
            <a:off x="4916086" y="164427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0,2,0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868EA6-147F-470C-ADDA-D310F1809B70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5493689" y="179046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A333D8-A8ED-446B-9C61-BBDF395BC541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04888" y="147670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045A7C9-0868-4A84-8FEB-111A995A43B2}"/>
              </a:ext>
            </a:extLst>
          </p:cNvPr>
          <p:cNvSpPr txBox="1"/>
          <p:nvPr/>
        </p:nvSpPr>
        <p:spPr>
          <a:xfrm>
            <a:off x="5493689" y="126215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0,3,0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3FFCEE-7001-499B-93C4-204E13FAF852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6071292" y="1408350"/>
            <a:ext cx="2888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2F9C0A3-F5BE-4753-B464-C6789049419C}"/>
              </a:ext>
            </a:extLst>
          </p:cNvPr>
          <p:cNvCxnSpPr>
            <a:cxnSpLocks/>
          </p:cNvCxnSpPr>
          <p:nvPr/>
        </p:nvCxnSpPr>
        <p:spPr>
          <a:xfrm>
            <a:off x="5423463" y="237925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F1BB779-0E26-4953-9655-D72DE0509C9E}"/>
              </a:ext>
            </a:extLst>
          </p:cNvPr>
          <p:cNvSpPr txBox="1"/>
          <p:nvPr/>
        </p:nvSpPr>
        <p:spPr>
          <a:xfrm>
            <a:off x="5150737" y="385218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1,1,3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842A874-A217-426D-BA64-2355F0856C51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5728340" y="3998383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84B336C-CCFF-4FD8-B517-D9A4D8C91D00}"/>
              </a:ext>
            </a:extLst>
          </p:cNvPr>
          <p:cNvSpPr txBox="1"/>
          <p:nvPr/>
        </p:nvSpPr>
        <p:spPr>
          <a:xfrm>
            <a:off x="5138258" y="326171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9D7880-CAF3-49CC-A168-839F39C55711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5427060" y="355410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3011800-6CC9-4986-B351-D9C1DCC803FF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5715861" y="340791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744157D-B042-465A-8975-7B62C8450FD9}"/>
              </a:ext>
            </a:extLst>
          </p:cNvPr>
          <p:cNvSpPr txBox="1"/>
          <p:nvPr/>
        </p:nvSpPr>
        <p:spPr>
          <a:xfrm>
            <a:off x="6008259" y="267825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2,1,1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36605D6-B557-477E-9D8A-EA8965973748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6297061" y="297064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2DC6DC4-3738-434E-BE12-3F79910A3065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6585862" y="282444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903AA7-3DA5-4CFB-834E-108AFB8B2403}"/>
              </a:ext>
            </a:extLst>
          </p:cNvPr>
          <p:cNvCxnSpPr>
            <a:cxnSpLocks/>
          </p:cNvCxnSpPr>
          <p:nvPr/>
        </p:nvCxnSpPr>
        <p:spPr>
          <a:xfrm>
            <a:off x="6284582" y="238017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34F1039-97A1-4CE7-8984-6DC2A34766F8}"/>
              </a:ext>
            </a:extLst>
          </p:cNvPr>
          <p:cNvSpPr txBox="1"/>
          <p:nvPr/>
        </p:nvSpPr>
        <p:spPr>
          <a:xfrm>
            <a:off x="6011856" y="385310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2,1,3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380AF78-6BF4-43CA-8330-6129E9D930E8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6589459" y="399930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9A4726C-FD7C-4665-8DD9-BD128EAA2549}"/>
              </a:ext>
            </a:extLst>
          </p:cNvPr>
          <p:cNvSpPr txBox="1"/>
          <p:nvPr/>
        </p:nvSpPr>
        <p:spPr>
          <a:xfrm>
            <a:off x="5999377" y="326263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2,1,2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6FEE1DA-B5B7-48B0-8E8D-44389035FEC4}"/>
              </a:ext>
            </a:extLst>
          </p:cNvPr>
          <p:cNvCxnSpPr>
            <a:cxnSpLocks/>
            <a:stCxn id="78" idx="2"/>
          </p:cNvCxnSpPr>
          <p:nvPr/>
        </p:nvCxnSpPr>
        <p:spPr>
          <a:xfrm>
            <a:off x="6288179" y="355502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E94169-B94C-4E0A-8295-9461DE7AF827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6576980" y="340882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A2EA42BA-CC7F-4000-8774-F797D050C13F}"/>
              </a:ext>
            </a:extLst>
          </p:cNvPr>
          <p:cNvSpPr txBox="1"/>
          <p:nvPr/>
        </p:nvSpPr>
        <p:spPr>
          <a:xfrm>
            <a:off x="5169775" y="203868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1,1,0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3EF8815-C8E0-4430-8870-D5CC66559DD2}"/>
              </a:ext>
            </a:extLst>
          </p:cNvPr>
          <p:cNvCxnSpPr>
            <a:cxnSpLocks/>
            <a:stCxn id="95" idx="3"/>
          </p:cNvCxnSpPr>
          <p:nvPr/>
        </p:nvCxnSpPr>
        <p:spPr>
          <a:xfrm>
            <a:off x="5747378" y="218487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04C13A4-F56C-461F-9584-81AE1F82DB67}"/>
              </a:ext>
            </a:extLst>
          </p:cNvPr>
          <p:cNvCxnSpPr>
            <a:cxnSpLocks/>
            <a:endCxn id="95" idx="0"/>
          </p:cNvCxnSpPr>
          <p:nvPr/>
        </p:nvCxnSpPr>
        <p:spPr>
          <a:xfrm flipH="1">
            <a:off x="5458577" y="1871118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12798ED-280B-43D2-BCDA-E36471E0926D}"/>
              </a:ext>
            </a:extLst>
          </p:cNvPr>
          <p:cNvCxnSpPr>
            <a:cxnSpLocks/>
            <a:stCxn id="98" idx="3"/>
          </p:cNvCxnSpPr>
          <p:nvPr/>
        </p:nvCxnSpPr>
        <p:spPr>
          <a:xfrm>
            <a:off x="6323180" y="1800300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17FD54D-EFB2-4310-B9CB-17063982F90E}"/>
              </a:ext>
            </a:extLst>
          </p:cNvPr>
          <p:cNvCxnSpPr>
            <a:cxnSpLocks/>
            <a:endCxn id="98" idx="0"/>
          </p:cNvCxnSpPr>
          <p:nvPr/>
        </p:nvCxnSpPr>
        <p:spPr>
          <a:xfrm flipH="1">
            <a:off x="6034379" y="1486540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418A062-9B11-4A8D-A1C0-619A0C582BD5}"/>
              </a:ext>
            </a:extLst>
          </p:cNvPr>
          <p:cNvSpPr txBox="1"/>
          <p:nvPr/>
        </p:nvSpPr>
        <p:spPr>
          <a:xfrm>
            <a:off x="6323180" y="127198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1,3,0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6D4AE48-CD06-48DC-B77D-C6E6AB39E8A7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6900783" y="141818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5246728-9835-46B2-84B4-73BA3BA4DC12}"/>
              </a:ext>
            </a:extLst>
          </p:cNvPr>
          <p:cNvSpPr txBox="1"/>
          <p:nvPr/>
        </p:nvSpPr>
        <p:spPr>
          <a:xfrm>
            <a:off x="6038107" y="205790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2,1,0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90B362F-C40A-4EEF-AB00-0167A4A84F20}"/>
              </a:ext>
            </a:extLst>
          </p:cNvPr>
          <p:cNvCxnSpPr>
            <a:cxnSpLocks/>
            <a:stCxn id="106" idx="3"/>
          </p:cNvCxnSpPr>
          <p:nvPr/>
        </p:nvCxnSpPr>
        <p:spPr>
          <a:xfrm>
            <a:off x="6615710" y="220409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FA39CA1-D024-44FD-BCD2-B02205518F51}"/>
              </a:ext>
            </a:extLst>
          </p:cNvPr>
          <p:cNvCxnSpPr>
            <a:cxnSpLocks/>
            <a:endCxn id="106" idx="0"/>
          </p:cNvCxnSpPr>
          <p:nvPr/>
        </p:nvCxnSpPr>
        <p:spPr>
          <a:xfrm flipH="1">
            <a:off x="6326909" y="189033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9ED5AFFC-2A7A-4A01-A033-2E65B0094D4D}"/>
              </a:ext>
            </a:extLst>
          </p:cNvPr>
          <p:cNvSpPr txBox="1"/>
          <p:nvPr/>
        </p:nvSpPr>
        <p:spPr>
          <a:xfrm>
            <a:off x="6611809" y="1662057"/>
            <a:ext cx="5879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2,2,0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FACB9FB-DA06-412C-B9C5-F965520636EC}"/>
              </a:ext>
            </a:extLst>
          </p:cNvPr>
          <p:cNvCxnSpPr>
            <a:cxnSpLocks/>
            <a:stCxn id="109" idx="3"/>
            <a:endCxn id="120" idx="1"/>
          </p:cNvCxnSpPr>
          <p:nvPr/>
        </p:nvCxnSpPr>
        <p:spPr>
          <a:xfrm>
            <a:off x="7199787" y="1808251"/>
            <a:ext cx="293989" cy="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A0960F7-419F-45CB-B66F-A6D9E6AEE1DA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6905798" y="1554259"/>
            <a:ext cx="266424" cy="107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184C5010-F0DB-44F7-B2AD-312BF1EC0869}"/>
              </a:ext>
            </a:extLst>
          </p:cNvPr>
          <p:cNvSpPr txBox="1"/>
          <p:nvPr/>
        </p:nvSpPr>
        <p:spPr>
          <a:xfrm>
            <a:off x="7098927" y="128547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2,3,0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9AC252C-0B54-45FC-8C60-0125E6837EF5}"/>
              </a:ext>
            </a:extLst>
          </p:cNvPr>
          <p:cNvCxnSpPr>
            <a:cxnSpLocks/>
            <a:stCxn id="113" idx="3"/>
          </p:cNvCxnSpPr>
          <p:nvPr/>
        </p:nvCxnSpPr>
        <p:spPr>
          <a:xfrm>
            <a:off x="7676530" y="143166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9CC6726-086C-4098-AAE3-C8AC4D0FEACB}"/>
              </a:ext>
            </a:extLst>
          </p:cNvPr>
          <p:cNvSpPr txBox="1"/>
          <p:nvPr/>
        </p:nvSpPr>
        <p:spPr>
          <a:xfrm>
            <a:off x="6900612" y="210486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3,1,0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C4E3B8F-AB77-43C8-B738-249D2B9DA31A}"/>
              </a:ext>
            </a:extLst>
          </p:cNvPr>
          <p:cNvCxnSpPr>
            <a:cxnSpLocks/>
          </p:cNvCxnSpPr>
          <p:nvPr/>
        </p:nvCxnSpPr>
        <p:spPr>
          <a:xfrm flipH="1">
            <a:off x="7320352" y="1962330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5AC25D13-F3B0-4F49-8E46-9B803FDF576E}"/>
              </a:ext>
            </a:extLst>
          </p:cNvPr>
          <p:cNvSpPr txBox="1"/>
          <p:nvPr/>
        </p:nvSpPr>
        <p:spPr>
          <a:xfrm>
            <a:off x="7493776" y="166238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3,2,0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F01A4BE-683A-4F9E-B19B-A68A11F626DC}"/>
              </a:ext>
            </a:extLst>
          </p:cNvPr>
          <p:cNvCxnSpPr>
            <a:cxnSpLocks/>
          </p:cNvCxnSpPr>
          <p:nvPr/>
        </p:nvCxnSpPr>
        <p:spPr>
          <a:xfrm flipH="1">
            <a:off x="7932116" y="1586733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31A936B9-3284-4F66-9998-D354BD33A98D}"/>
              </a:ext>
            </a:extLst>
          </p:cNvPr>
          <p:cNvSpPr txBox="1"/>
          <p:nvPr/>
        </p:nvSpPr>
        <p:spPr>
          <a:xfrm>
            <a:off x="8054017" y="133816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66F3391-1798-4952-8A7D-C721C2E805B9}"/>
              </a:ext>
            </a:extLst>
          </p:cNvPr>
          <p:cNvCxnSpPr>
            <a:cxnSpLocks/>
          </p:cNvCxnSpPr>
          <p:nvPr/>
        </p:nvCxnSpPr>
        <p:spPr>
          <a:xfrm>
            <a:off x="4565940" y="416013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16E68EE4-E908-484D-B708-784C3BECB0C1}"/>
              </a:ext>
            </a:extLst>
          </p:cNvPr>
          <p:cNvSpPr txBox="1"/>
          <p:nvPr/>
        </p:nvSpPr>
        <p:spPr>
          <a:xfrm>
            <a:off x="4277693" y="4452521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0,1,4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18CAE60-2803-4BBC-ADF2-FF7E29950A6E}"/>
              </a:ext>
            </a:extLst>
          </p:cNvPr>
          <p:cNvCxnSpPr>
            <a:cxnSpLocks/>
            <a:stCxn id="135" idx="3"/>
          </p:cNvCxnSpPr>
          <p:nvPr/>
        </p:nvCxnSpPr>
        <p:spPr>
          <a:xfrm>
            <a:off x="4855296" y="4598715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37225F7E-0C78-47EB-AB38-995C199E2473}"/>
              </a:ext>
            </a:extLst>
          </p:cNvPr>
          <p:cNvSpPr txBox="1"/>
          <p:nvPr/>
        </p:nvSpPr>
        <p:spPr>
          <a:xfrm>
            <a:off x="5147140" y="4452521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1,1,4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1A82381-68D8-48A0-9330-5B529102C1A2}"/>
              </a:ext>
            </a:extLst>
          </p:cNvPr>
          <p:cNvCxnSpPr>
            <a:cxnSpLocks/>
            <a:stCxn id="140" idx="3"/>
          </p:cNvCxnSpPr>
          <p:nvPr/>
        </p:nvCxnSpPr>
        <p:spPr>
          <a:xfrm>
            <a:off x="5724743" y="4598715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895C762-AC8E-4E42-8FCA-49E0AC2BFE3F}"/>
              </a:ext>
            </a:extLst>
          </p:cNvPr>
          <p:cNvCxnSpPr>
            <a:cxnSpLocks/>
          </p:cNvCxnSpPr>
          <p:nvPr/>
        </p:nvCxnSpPr>
        <p:spPr>
          <a:xfrm>
            <a:off x="5423463" y="4154437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BCB7774B-5731-4D1B-9652-D41299E81449}"/>
              </a:ext>
            </a:extLst>
          </p:cNvPr>
          <p:cNvSpPr txBox="1"/>
          <p:nvPr/>
        </p:nvSpPr>
        <p:spPr>
          <a:xfrm>
            <a:off x="6008259" y="445343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2,1,4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A439AF0-5178-4573-B61C-872F958BB29C}"/>
              </a:ext>
            </a:extLst>
          </p:cNvPr>
          <p:cNvCxnSpPr>
            <a:cxnSpLocks/>
            <a:stCxn id="144" idx="3"/>
          </p:cNvCxnSpPr>
          <p:nvPr/>
        </p:nvCxnSpPr>
        <p:spPr>
          <a:xfrm>
            <a:off x="6585862" y="4599633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6FF478E-68DB-4B8E-BB3B-3A4E87342243}"/>
              </a:ext>
            </a:extLst>
          </p:cNvPr>
          <p:cNvCxnSpPr>
            <a:cxnSpLocks/>
          </p:cNvCxnSpPr>
          <p:nvPr/>
        </p:nvCxnSpPr>
        <p:spPr>
          <a:xfrm>
            <a:off x="6284582" y="415535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39A2CA89-7DF6-4A0C-9F5D-7D9E4C1EF932}"/>
              </a:ext>
            </a:extLst>
          </p:cNvPr>
          <p:cNvSpPr txBox="1"/>
          <p:nvPr/>
        </p:nvSpPr>
        <p:spPr>
          <a:xfrm>
            <a:off x="6921733" y="265952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3,1,1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01BAC6E-1566-4E3A-B2F9-ECBD7C8C422F}"/>
              </a:ext>
            </a:extLst>
          </p:cNvPr>
          <p:cNvCxnSpPr>
            <a:cxnSpLocks/>
          </p:cNvCxnSpPr>
          <p:nvPr/>
        </p:nvCxnSpPr>
        <p:spPr>
          <a:xfrm flipH="1">
            <a:off x="7341473" y="2516996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7F14E601-7C74-4EA4-97E3-D21BA25689F9}"/>
              </a:ext>
            </a:extLst>
          </p:cNvPr>
          <p:cNvSpPr txBox="1"/>
          <p:nvPr/>
        </p:nvSpPr>
        <p:spPr>
          <a:xfrm>
            <a:off x="7514897" y="221704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3,2,1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54BF391-F72B-42CF-B246-BAB9467F9ECE}"/>
              </a:ext>
            </a:extLst>
          </p:cNvPr>
          <p:cNvCxnSpPr>
            <a:cxnSpLocks/>
          </p:cNvCxnSpPr>
          <p:nvPr/>
        </p:nvCxnSpPr>
        <p:spPr>
          <a:xfrm flipH="1">
            <a:off x="7953237" y="2141399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73B19F89-FD2C-4C9F-AF25-57AABD7A16EE}"/>
              </a:ext>
            </a:extLst>
          </p:cNvPr>
          <p:cNvSpPr txBox="1"/>
          <p:nvPr/>
        </p:nvSpPr>
        <p:spPr>
          <a:xfrm>
            <a:off x="8075138" y="189283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3,3,1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84FE747F-03B6-494E-A60E-6A76A4EFAC15}"/>
              </a:ext>
            </a:extLst>
          </p:cNvPr>
          <p:cNvSpPr txBox="1"/>
          <p:nvPr/>
        </p:nvSpPr>
        <p:spPr>
          <a:xfrm>
            <a:off x="6925883" y="324570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3,1,2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593169A-D7A1-48F7-B1E8-196C347D3F98}"/>
              </a:ext>
            </a:extLst>
          </p:cNvPr>
          <p:cNvCxnSpPr>
            <a:cxnSpLocks/>
          </p:cNvCxnSpPr>
          <p:nvPr/>
        </p:nvCxnSpPr>
        <p:spPr>
          <a:xfrm flipH="1">
            <a:off x="7345623" y="3103172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E8FE42EC-4903-4374-A978-E74ADCFB1D67}"/>
              </a:ext>
            </a:extLst>
          </p:cNvPr>
          <p:cNvSpPr txBox="1"/>
          <p:nvPr/>
        </p:nvSpPr>
        <p:spPr>
          <a:xfrm>
            <a:off x="7519047" y="280322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3,2,2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0859C3F-06F7-4D54-AA69-BE99207536C6}"/>
              </a:ext>
            </a:extLst>
          </p:cNvPr>
          <p:cNvCxnSpPr>
            <a:cxnSpLocks/>
          </p:cNvCxnSpPr>
          <p:nvPr/>
        </p:nvCxnSpPr>
        <p:spPr>
          <a:xfrm flipH="1">
            <a:off x="7957387" y="2727575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D7442D19-753F-43F1-B547-E3BCE56D4476}"/>
              </a:ext>
            </a:extLst>
          </p:cNvPr>
          <p:cNvSpPr txBox="1"/>
          <p:nvPr/>
        </p:nvSpPr>
        <p:spPr>
          <a:xfrm>
            <a:off x="8079288" y="247900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3,3,2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9E8FAB0-A018-4C31-92E9-203FA79C81F1}"/>
              </a:ext>
            </a:extLst>
          </p:cNvPr>
          <p:cNvSpPr txBox="1"/>
          <p:nvPr/>
        </p:nvSpPr>
        <p:spPr>
          <a:xfrm>
            <a:off x="6904093" y="3836121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3,1,3</a:t>
            </a: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5E40BE9B-782C-46BC-A96E-26770276CEF1}"/>
              </a:ext>
            </a:extLst>
          </p:cNvPr>
          <p:cNvCxnSpPr>
            <a:cxnSpLocks/>
          </p:cNvCxnSpPr>
          <p:nvPr/>
        </p:nvCxnSpPr>
        <p:spPr>
          <a:xfrm flipH="1">
            <a:off x="7323833" y="3693588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F6FAF5FD-FCBC-49E6-AE3F-C6AA02E5BDC4}"/>
              </a:ext>
            </a:extLst>
          </p:cNvPr>
          <p:cNvSpPr txBox="1"/>
          <p:nvPr/>
        </p:nvSpPr>
        <p:spPr>
          <a:xfrm>
            <a:off x="7497257" y="339363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3,2,3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98A25D28-73B6-431C-B41F-C68225E134BE}"/>
              </a:ext>
            </a:extLst>
          </p:cNvPr>
          <p:cNvCxnSpPr>
            <a:cxnSpLocks/>
          </p:cNvCxnSpPr>
          <p:nvPr/>
        </p:nvCxnSpPr>
        <p:spPr>
          <a:xfrm flipH="1">
            <a:off x="7935597" y="3317991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E2F6ECAB-5030-4E6D-A3AE-DA7DB40C1FB8}"/>
              </a:ext>
            </a:extLst>
          </p:cNvPr>
          <p:cNvSpPr txBox="1"/>
          <p:nvPr/>
        </p:nvSpPr>
        <p:spPr>
          <a:xfrm>
            <a:off x="8057498" y="306942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3,3,3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5483CC2F-224C-4CD5-9F01-5323DE7D6CB7}"/>
              </a:ext>
            </a:extLst>
          </p:cNvPr>
          <p:cNvSpPr txBox="1"/>
          <p:nvPr/>
        </p:nvSpPr>
        <p:spPr>
          <a:xfrm>
            <a:off x="6899231" y="445277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3,1,4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FBEBE03A-6C61-404E-9D56-B25AF3D068E9}"/>
              </a:ext>
            </a:extLst>
          </p:cNvPr>
          <p:cNvCxnSpPr>
            <a:cxnSpLocks/>
          </p:cNvCxnSpPr>
          <p:nvPr/>
        </p:nvCxnSpPr>
        <p:spPr>
          <a:xfrm flipH="1">
            <a:off x="7318971" y="4310244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972574A9-4EF8-499D-BC8B-122D540C7A92}"/>
              </a:ext>
            </a:extLst>
          </p:cNvPr>
          <p:cNvSpPr txBox="1"/>
          <p:nvPr/>
        </p:nvSpPr>
        <p:spPr>
          <a:xfrm>
            <a:off x="7492395" y="401029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3,2,4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C63ABCBA-95A2-4272-983A-28B7883AD1F0}"/>
              </a:ext>
            </a:extLst>
          </p:cNvPr>
          <p:cNvCxnSpPr>
            <a:cxnSpLocks/>
          </p:cNvCxnSpPr>
          <p:nvPr/>
        </p:nvCxnSpPr>
        <p:spPr>
          <a:xfrm flipH="1">
            <a:off x="7930735" y="3934647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102BEC8C-1BE3-462E-AC40-4F549A8211C6}"/>
              </a:ext>
            </a:extLst>
          </p:cNvPr>
          <p:cNvSpPr txBox="1"/>
          <p:nvPr/>
        </p:nvSpPr>
        <p:spPr>
          <a:xfrm>
            <a:off x="8052636" y="368608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3,3,4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5BAF242A-D56C-48F6-8119-5E4205E884D2}"/>
              </a:ext>
            </a:extLst>
          </p:cNvPr>
          <p:cNvCxnSpPr>
            <a:cxnSpLocks/>
          </p:cNvCxnSpPr>
          <p:nvPr/>
        </p:nvCxnSpPr>
        <p:spPr>
          <a:xfrm>
            <a:off x="7184701" y="293224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FC8200B7-1F18-423D-95DA-D3391F35D5F7}"/>
              </a:ext>
            </a:extLst>
          </p:cNvPr>
          <p:cNvCxnSpPr>
            <a:cxnSpLocks/>
          </p:cNvCxnSpPr>
          <p:nvPr/>
        </p:nvCxnSpPr>
        <p:spPr>
          <a:xfrm>
            <a:off x="7172222" y="2341769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2D19C9FF-F38A-4211-ABD4-0855B13ABF6E}"/>
              </a:ext>
            </a:extLst>
          </p:cNvPr>
          <p:cNvCxnSpPr>
            <a:cxnSpLocks/>
          </p:cNvCxnSpPr>
          <p:nvPr/>
        </p:nvCxnSpPr>
        <p:spPr>
          <a:xfrm>
            <a:off x="7175819" y="351662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2015CD3-A88F-4410-8F12-20AA4915748B}"/>
              </a:ext>
            </a:extLst>
          </p:cNvPr>
          <p:cNvCxnSpPr>
            <a:cxnSpLocks/>
          </p:cNvCxnSpPr>
          <p:nvPr/>
        </p:nvCxnSpPr>
        <p:spPr>
          <a:xfrm>
            <a:off x="7172222" y="411695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4AB8BFFC-B7A2-4614-A822-AD7E16E97910}"/>
              </a:ext>
            </a:extLst>
          </p:cNvPr>
          <p:cNvCxnSpPr>
            <a:cxnSpLocks/>
          </p:cNvCxnSpPr>
          <p:nvPr/>
        </p:nvCxnSpPr>
        <p:spPr>
          <a:xfrm>
            <a:off x="7772530" y="251696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87007338-A0F4-4593-9D50-DBB05C122E9E}"/>
              </a:ext>
            </a:extLst>
          </p:cNvPr>
          <p:cNvCxnSpPr>
            <a:cxnSpLocks/>
          </p:cNvCxnSpPr>
          <p:nvPr/>
        </p:nvCxnSpPr>
        <p:spPr>
          <a:xfrm>
            <a:off x="7760051" y="1926488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71A56016-2D40-4EEB-9375-C28633A9D71C}"/>
              </a:ext>
            </a:extLst>
          </p:cNvPr>
          <p:cNvCxnSpPr>
            <a:cxnSpLocks/>
          </p:cNvCxnSpPr>
          <p:nvPr/>
        </p:nvCxnSpPr>
        <p:spPr>
          <a:xfrm>
            <a:off x="7763648" y="310134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779EAF26-9551-4E2A-9036-01406C0EEA52}"/>
              </a:ext>
            </a:extLst>
          </p:cNvPr>
          <p:cNvCxnSpPr>
            <a:cxnSpLocks/>
          </p:cNvCxnSpPr>
          <p:nvPr/>
        </p:nvCxnSpPr>
        <p:spPr>
          <a:xfrm>
            <a:off x="7760051" y="370167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10E2994-EA93-4431-AB5B-A29C4147A080}"/>
              </a:ext>
            </a:extLst>
          </p:cNvPr>
          <p:cNvCxnSpPr>
            <a:cxnSpLocks/>
          </p:cNvCxnSpPr>
          <p:nvPr/>
        </p:nvCxnSpPr>
        <p:spPr>
          <a:xfrm>
            <a:off x="8325524" y="219112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4323070D-FA46-41A0-93EA-FDFAFD0FF9A7}"/>
              </a:ext>
            </a:extLst>
          </p:cNvPr>
          <p:cNvCxnSpPr>
            <a:cxnSpLocks/>
          </p:cNvCxnSpPr>
          <p:nvPr/>
        </p:nvCxnSpPr>
        <p:spPr>
          <a:xfrm>
            <a:off x="8313045" y="160065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DA56A935-878E-43F9-8600-61360B001A90}"/>
              </a:ext>
            </a:extLst>
          </p:cNvPr>
          <p:cNvCxnSpPr>
            <a:cxnSpLocks/>
          </p:cNvCxnSpPr>
          <p:nvPr/>
        </p:nvCxnSpPr>
        <p:spPr>
          <a:xfrm>
            <a:off x="8316642" y="277550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73DA5AAF-66B6-4CCB-AF0F-64EF858ECC69}"/>
              </a:ext>
            </a:extLst>
          </p:cNvPr>
          <p:cNvCxnSpPr>
            <a:cxnSpLocks/>
          </p:cNvCxnSpPr>
          <p:nvPr/>
        </p:nvCxnSpPr>
        <p:spPr>
          <a:xfrm>
            <a:off x="8313045" y="337583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DE9E335-70A6-4DC7-B33C-D8B882E2DF11}"/>
              </a:ext>
            </a:extLst>
          </p:cNvPr>
          <p:cNvCxnSpPr/>
          <p:nvPr/>
        </p:nvCxnSpPr>
        <p:spPr>
          <a:xfrm flipV="1">
            <a:off x="3122497" y="1695855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5EC0EC0D-3863-4E3A-916C-11E6535185D9}"/>
              </a:ext>
            </a:extLst>
          </p:cNvPr>
          <p:cNvSpPr txBox="1"/>
          <p:nvPr/>
        </p:nvSpPr>
        <p:spPr>
          <a:xfrm flipH="1">
            <a:off x="3309601" y="1649706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58E79D96-660F-43B1-8562-FEEDA1A48A5A}"/>
              </a:ext>
            </a:extLst>
          </p:cNvPr>
          <p:cNvCxnSpPr/>
          <p:nvPr/>
        </p:nvCxnSpPr>
        <p:spPr>
          <a:xfrm flipV="1">
            <a:off x="3122499" y="1270940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331832D8-3EB2-4575-9EB0-A88F1630D8CF}"/>
              </a:ext>
            </a:extLst>
          </p:cNvPr>
          <p:cNvSpPr txBox="1"/>
          <p:nvPr/>
        </p:nvSpPr>
        <p:spPr>
          <a:xfrm flipH="1">
            <a:off x="3052475" y="123759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67996C68-AA09-489C-B51A-11E5DE7E45CB}"/>
              </a:ext>
            </a:extLst>
          </p:cNvPr>
          <p:cNvCxnSpPr/>
          <p:nvPr/>
        </p:nvCxnSpPr>
        <p:spPr>
          <a:xfrm>
            <a:off x="3122497" y="1695855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1792ADC-FFC9-4ECA-9369-5A222F57B36A}"/>
              </a:ext>
            </a:extLst>
          </p:cNvPr>
          <p:cNvSpPr txBox="1"/>
          <p:nvPr/>
        </p:nvSpPr>
        <p:spPr>
          <a:xfrm flipH="1">
            <a:off x="2843205" y="1733655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1E93E22D-8E8F-4269-9A84-8DC45F1CB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68" y="3021008"/>
            <a:ext cx="2956617" cy="1972625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4C971E77-0165-4B81-8E6F-0EED2C96FC68}"/>
              </a:ext>
            </a:extLst>
          </p:cNvPr>
          <p:cNvSpPr txBox="1"/>
          <p:nvPr/>
        </p:nvSpPr>
        <p:spPr>
          <a:xfrm>
            <a:off x="8779739" y="3355113"/>
            <a:ext cx="215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 0   1  2  3  4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</a:t>
            </a:r>
          </a:p>
        </p:txBody>
      </p:sp>
    </p:spTree>
    <p:extLst>
      <p:ext uri="{BB962C8B-B14F-4D97-AF65-F5344CB8AC3E}">
        <p14:creationId xmlns:p14="http://schemas.microsoft.com/office/powerpoint/2010/main" val="355750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25">
            <a:extLst>
              <a:ext uri="{FF2B5EF4-FFF2-40B4-BE49-F238E27FC236}">
                <a16:creationId xmlns:a16="http://schemas.microsoft.com/office/drawing/2014/main" id="{57DD0F02-B2F7-4EC4-857E-CCCF1CB17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80" y="2658236"/>
            <a:ext cx="1113271" cy="780624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1E93E22D-8E8F-4269-9A84-8DC45F1CB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68" y="3021008"/>
            <a:ext cx="2956617" cy="1972625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6A638353-C753-4E65-AC7E-5CF357EC3675}"/>
              </a:ext>
            </a:extLst>
          </p:cNvPr>
          <p:cNvSpPr txBox="1"/>
          <p:nvPr/>
        </p:nvSpPr>
        <p:spPr>
          <a:xfrm>
            <a:off x="5745577" y="165410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1,2,0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F3FF3B-DC7B-4326-A1B3-C95E3EEE7984}"/>
              </a:ext>
            </a:extLst>
          </p:cNvPr>
          <p:cNvCxnSpPr>
            <a:cxnSpLocks/>
          </p:cNvCxnSpPr>
          <p:nvPr/>
        </p:nvCxnSpPr>
        <p:spPr>
          <a:xfrm>
            <a:off x="4569537" y="236939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B042FDF-F371-4460-9D79-B860926A514D}"/>
              </a:ext>
            </a:extLst>
          </p:cNvPr>
          <p:cNvSpPr txBox="1"/>
          <p:nvPr/>
        </p:nvSpPr>
        <p:spPr>
          <a:xfrm>
            <a:off x="4280735" y="266157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EF6351-1BAF-4670-9DBC-F4A0C8DD6BAE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569537" y="295396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B6E69D-247B-4359-A706-D06172B2E91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858338" y="280776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775D7DB-61D9-4A69-AD9B-DAB07EBDC5E5}"/>
              </a:ext>
            </a:extLst>
          </p:cNvPr>
          <p:cNvSpPr txBox="1"/>
          <p:nvPr/>
        </p:nvSpPr>
        <p:spPr>
          <a:xfrm>
            <a:off x="5147140" y="267733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7B45CF-C5CD-49E3-96F2-0F2EC4D8D9AF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5435942" y="296972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9E9576-9D70-4F47-9703-3B7A2B064A17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5724743" y="2823530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695FBAA-BF1A-4120-AEAE-903DA325B7F4}"/>
              </a:ext>
            </a:extLst>
          </p:cNvPr>
          <p:cNvSpPr txBox="1"/>
          <p:nvPr/>
        </p:nvSpPr>
        <p:spPr>
          <a:xfrm>
            <a:off x="4280735" y="326741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C0CB86-32E3-4755-B727-97E2F1665A62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569537" y="355980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70E92C-E44B-4867-9245-27DE3A7807A3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4858338" y="3413607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363E607-B097-4C95-A18C-211833B2D578}"/>
              </a:ext>
            </a:extLst>
          </p:cNvPr>
          <p:cNvSpPr txBox="1"/>
          <p:nvPr/>
        </p:nvSpPr>
        <p:spPr>
          <a:xfrm>
            <a:off x="4281290" y="385218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46F33E-53FB-40E6-B74D-66D8DEA0C92A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4858893" y="3998383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C4B044C-7C26-4B86-B088-5AE7FF6F519D}"/>
              </a:ext>
            </a:extLst>
          </p:cNvPr>
          <p:cNvSpPr txBox="1"/>
          <p:nvPr/>
        </p:nvSpPr>
        <p:spPr>
          <a:xfrm>
            <a:off x="4340284" y="202885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EA2B46-0A76-4784-970A-607BD9BD1BF7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4917887" y="2175047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67BE02-8D30-427C-A217-7803A676DE66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4629086" y="1861287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FE8098A-C138-458E-8882-C2CED15FC6EF}"/>
              </a:ext>
            </a:extLst>
          </p:cNvPr>
          <p:cNvSpPr txBox="1"/>
          <p:nvPr/>
        </p:nvSpPr>
        <p:spPr>
          <a:xfrm>
            <a:off x="4916086" y="164427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0,2,0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868EA6-147F-470C-ADDA-D310F1809B70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5493689" y="179046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A333D8-A8ED-446B-9C61-BBDF395BC541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04888" y="147670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045A7C9-0868-4A84-8FEB-111A995A43B2}"/>
              </a:ext>
            </a:extLst>
          </p:cNvPr>
          <p:cNvSpPr txBox="1"/>
          <p:nvPr/>
        </p:nvSpPr>
        <p:spPr>
          <a:xfrm>
            <a:off x="5493689" y="126215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0,3,0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3FFCEE-7001-499B-93C4-204E13FAF852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6071292" y="1408350"/>
            <a:ext cx="2888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2F9C0A3-F5BE-4753-B464-C6789049419C}"/>
              </a:ext>
            </a:extLst>
          </p:cNvPr>
          <p:cNvCxnSpPr>
            <a:cxnSpLocks/>
          </p:cNvCxnSpPr>
          <p:nvPr/>
        </p:nvCxnSpPr>
        <p:spPr>
          <a:xfrm>
            <a:off x="5423463" y="237925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F1BB779-0E26-4953-9655-D72DE0509C9E}"/>
              </a:ext>
            </a:extLst>
          </p:cNvPr>
          <p:cNvSpPr txBox="1"/>
          <p:nvPr/>
        </p:nvSpPr>
        <p:spPr>
          <a:xfrm>
            <a:off x="5150737" y="385218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1,1,3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842A874-A217-426D-BA64-2355F0856C51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5728340" y="3998383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84B336C-CCFF-4FD8-B517-D9A4D8C91D00}"/>
              </a:ext>
            </a:extLst>
          </p:cNvPr>
          <p:cNvSpPr txBox="1"/>
          <p:nvPr/>
        </p:nvSpPr>
        <p:spPr>
          <a:xfrm>
            <a:off x="5138258" y="326171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9D7880-CAF3-49CC-A168-839F39C55711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5427060" y="355410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3011800-6CC9-4986-B351-D9C1DCC803FF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5715861" y="340791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744157D-B042-465A-8975-7B62C8450FD9}"/>
              </a:ext>
            </a:extLst>
          </p:cNvPr>
          <p:cNvSpPr txBox="1"/>
          <p:nvPr/>
        </p:nvSpPr>
        <p:spPr>
          <a:xfrm>
            <a:off x="6008259" y="267825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2,1,1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36605D6-B557-477E-9D8A-EA8965973748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6297061" y="297064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2DC6DC4-3738-434E-BE12-3F79910A3065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6585862" y="282444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903AA7-3DA5-4CFB-834E-108AFB8B2403}"/>
              </a:ext>
            </a:extLst>
          </p:cNvPr>
          <p:cNvCxnSpPr>
            <a:cxnSpLocks/>
          </p:cNvCxnSpPr>
          <p:nvPr/>
        </p:nvCxnSpPr>
        <p:spPr>
          <a:xfrm>
            <a:off x="6284582" y="238017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34F1039-97A1-4CE7-8984-6DC2A34766F8}"/>
              </a:ext>
            </a:extLst>
          </p:cNvPr>
          <p:cNvSpPr txBox="1"/>
          <p:nvPr/>
        </p:nvSpPr>
        <p:spPr>
          <a:xfrm>
            <a:off x="6011856" y="385310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2,1,3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380AF78-6BF4-43CA-8330-6129E9D930E8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6589459" y="399930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9A4726C-FD7C-4665-8DD9-BD128EAA2549}"/>
              </a:ext>
            </a:extLst>
          </p:cNvPr>
          <p:cNvSpPr txBox="1"/>
          <p:nvPr/>
        </p:nvSpPr>
        <p:spPr>
          <a:xfrm>
            <a:off x="5999377" y="326263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2,1,2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6FEE1DA-B5B7-48B0-8E8D-44389035FEC4}"/>
              </a:ext>
            </a:extLst>
          </p:cNvPr>
          <p:cNvCxnSpPr>
            <a:cxnSpLocks/>
            <a:stCxn id="78" idx="2"/>
          </p:cNvCxnSpPr>
          <p:nvPr/>
        </p:nvCxnSpPr>
        <p:spPr>
          <a:xfrm>
            <a:off x="6288179" y="355502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E94169-B94C-4E0A-8295-9461DE7AF827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6576980" y="340882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A2EA42BA-CC7F-4000-8774-F797D050C13F}"/>
              </a:ext>
            </a:extLst>
          </p:cNvPr>
          <p:cNvSpPr txBox="1"/>
          <p:nvPr/>
        </p:nvSpPr>
        <p:spPr>
          <a:xfrm>
            <a:off x="5169775" y="203868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1,1,0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3EF8815-C8E0-4430-8870-D5CC66559DD2}"/>
              </a:ext>
            </a:extLst>
          </p:cNvPr>
          <p:cNvCxnSpPr>
            <a:cxnSpLocks/>
            <a:stCxn id="95" idx="3"/>
          </p:cNvCxnSpPr>
          <p:nvPr/>
        </p:nvCxnSpPr>
        <p:spPr>
          <a:xfrm>
            <a:off x="5747378" y="218487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04C13A4-F56C-461F-9584-81AE1F82DB67}"/>
              </a:ext>
            </a:extLst>
          </p:cNvPr>
          <p:cNvCxnSpPr>
            <a:cxnSpLocks/>
            <a:endCxn id="95" idx="0"/>
          </p:cNvCxnSpPr>
          <p:nvPr/>
        </p:nvCxnSpPr>
        <p:spPr>
          <a:xfrm flipH="1">
            <a:off x="5458577" y="1871118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12798ED-280B-43D2-BCDA-E36471E0926D}"/>
              </a:ext>
            </a:extLst>
          </p:cNvPr>
          <p:cNvCxnSpPr>
            <a:cxnSpLocks/>
            <a:stCxn id="98" idx="3"/>
          </p:cNvCxnSpPr>
          <p:nvPr/>
        </p:nvCxnSpPr>
        <p:spPr>
          <a:xfrm>
            <a:off x="6323180" y="1800300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17FD54D-EFB2-4310-B9CB-17063982F90E}"/>
              </a:ext>
            </a:extLst>
          </p:cNvPr>
          <p:cNvCxnSpPr>
            <a:cxnSpLocks/>
            <a:endCxn id="98" idx="0"/>
          </p:cNvCxnSpPr>
          <p:nvPr/>
        </p:nvCxnSpPr>
        <p:spPr>
          <a:xfrm flipH="1">
            <a:off x="6034379" y="1486540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418A062-9B11-4A8D-A1C0-619A0C582BD5}"/>
              </a:ext>
            </a:extLst>
          </p:cNvPr>
          <p:cNvSpPr txBox="1"/>
          <p:nvPr/>
        </p:nvSpPr>
        <p:spPr>
          <a:xfrm>
            <a:off x="6323180" y="127198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1,3,0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6D4AE48-CD06-48DC-B77D-C6E6AB39E8A7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6900783" y="141818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5246728-9835-46B2-84B4-73BA3BA4DC12}"/>
              </a:ext>
            </a:extLst>
          </p:cNvPr>
          <p:cNvSpPr txBox="1"/>
          <p:nvPr/>
        </p:nvSpPr>
        <p:spPr>
          <a:xfrm>
            <a:off x="6038107" y="205790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2,1,0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90B362F-C40A-4EEF-AB00-0167A4A84F20}"/>
              </a:ext>
            </a:extLst>
          </p:cNvPr>
          <p:cNvCxnSpPr>
            <a:cxnSpLocks/>
            <a:stCxn id="106" idx="3"/>
          </p:cNvCxnSpPr>
          <p:nvPr/>
        </p:nvCxnSpPr>
        <p:spPr>
          <a:xfrm>
            <a:off x="6615710" y="220409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FA39CA1-D024-44FD-BCD2-B02205518F51}"/>
              </a:ext>
            </a:extLst>
          </p:cNvPr>
          <p:cNvCxnSpPr>
            <a:cxnSpLocks/>
            <a:endCxn id="106" idx="0"/>
          </p:cNvCxnSpPr>
          <p:nvPr/>
        </p:nvCxnSpPr>
        <p:spPr>
          <a:xfrm flipH="1">
            <a:off x="6326909" y="189033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9ED5AFFC-2A7A-4A01-A033-2E65B0094D4D}"/>
              </a:ext>
            </a:extLst>
          </p:cNvPr>
          <p:cNvSpPr txBox="1"/>
          <p:nvPr/>
        </p:nvSpPr>
        <p:spPr>
          <a:xfrm>
            <a:off x="6611809" y="1662057"/>
            <a:ext cx="5879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2,2,0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FACB9FB-DA06-412C-B9C5-F965520636EC}"/>
              </a:ext>
            </a:extLst>
          </p:cNvPr>
          <p:cNvCxnSpPr>
            <a:cxnSpLocks/>
            <a:stCxn id="109" idx="3"/>
            <a:endCxn id="120" idx="1"/>
          </p:cNvCxnSpPr>
          <p:nvPr/>
        </p:nvCxnSpPr>
        <p:spPr>
          <a:xfrm>
            <a:off x="7199787" y="1808251"/>
            <a:ext cx="293989" cy="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A0960F7-419F-45CB-B66F-A6D9E6AEE1DA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6905798" y="1554259"/>
            <a:ext cx="266424" cy="107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184C5010-F0DB-44F7-B2AD-312BF1EC0869}"/>
              </a:ext>
            </a:extLst>
          </p:cNvPr>
          <p:cNvSpPr txBox="1"/>
          <p:nvPr/>
        </p:nvSpPr>
        <p:spPr>
          <a:xfrm>
            <a:off x="7098927" y="128547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2,3,0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9AC252C-0B54-45FC-8C60-0125E6837EF5}"/>
              </a:ext>
            </a:extLst>
          </p:cNvPr>
          <p:cNvCxnSpPr>
            <a:cxnSpLocks/>
            <a:stCxn id="113" idx="3"/>
          </p:cNvCxnSpPr>
          <p:nvPr/>
        </p:nvCxnSpPr>
        <p:spPr>
          <a:xfrm>
            <a:off x="7676530" y="143166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9CC6726-086C-4098-AAE3-C8AC4D0FEACB}"/>
              </a:ext>
            </a:extLst>
          </p:cNvPr>
          <p:cNvSpPr txBox="1"/>
          <p:nvPr/>
        </p:nvSpPr>
        <p:spPr>
          <a:xfrm>
            <a:off x="6900612" y="210486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3,1,0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C4E3B8F-AB77-43C8-B738-249D2B9DA31A}"/>
              </a:ext>
            </a:extLst>
          </p:cNvPr>
          <p:cNvCxnSpPr>
            <a:cxnSpLocks/>
          </p:cNvCxnSpPr>
          <p:nvPr/>
        </p:nvCxnSpPr>
        <p:spPr>
          <a:xfrm flipH="1">
            <a:off x="7320352" y="1962330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5AC25D13-F3B0-4F49-8E46-9B803FDF576E}"/>
              </a:ext>
            </a:extLst>
          </p:cNvPr>
          <p:cNvSpPr txBox="1"/>
          <p:nvPr/>
        </p:nvSpPr>
        <p:spPr>
          <a:xfrm>
            <a:off x="7493776" y="166238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3,2,0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F01A4BE-683A-4F9E-B19B-A68A11F626DC}"/>
              </a:ext>
            </a:extLst>
          </p:cNvPr>
          <p:cNvCxnSpPr>
            <a:cxnSpLocks/>
          </p:cNvCxnSpPr>
          <p:nvPr/>
        </p:nvCxnSpPr>
        <p:spPr>
          <a:xfrm flipH="1">
            <a:off x="7932116" y="1586733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31A936B9-3284-4F66-9998-D354BD33A98D}"/>
              </a:ext>
            </a:extLst>
          </p:cNvPr>
          <p:cNvSpPr txBox="1"/>
          <p:nvPr/>
        </p:nvSpPr>
        <p:spPr>
          <a:xfrm>
            <a:off x="8054017" y="133816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66F3391-1798-4952-8A7D-C721C2E805B9}"/>
              </a:ext>
            </a:extLst>
          </p:cNvPr>
          <p:cNvCxnSpPr>
            <a:cxnSpLocks/>
          </p:cNvCxnSpPr>
          <p:nvPr/>
        </p:nvCxnSpPr>
        <p:spPr>
          <a:xfrm>
            <a:off x="4565940" y="416013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16E68EE4-E908-484D-B708-784C3BECB0C1}"/>
              </a:ext>
            </a:extLst>
          </p:cNvPr>
          <p:cNvSpPr txBox="1"/>
          <p:nvPr/>
        </p:nvSpPr>
        <p:spPr>
          <a:xfrm>
            <a:off x="4277693" y="4452521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0,1,4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18CAE60-2803-4BBC-ADF2-FF7E29950A6E}"/>
              </a:ext>
            </a:extLst>
          </p:cNvPr>
          <p:cNvCxnSpPr>
            <a:cxnSpLocks/>
            <a:stCxn id="135" idx="3"/>
          </p:cNvCxnSpPr>
          <p:nvPr/>
        </p:nvCxnSpPr>
        <p:spPr>
          <a:xfrm>
            <a:off x="4855296" y="4598715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37225F7E-0C78-47EB-AB38-995C199E2473}"/>
              </a:ext>
            </a:extLst>
          </p:cNvPr>
          <p:cNvSpPr txBox="1"/>
          <p:nvPr/>
        </p:nvSpPr>
        <p:spPr>
          <a:xfrm>
            <a:off x="5147140" y="4452521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1,1,4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1A82381-68D8-48A0-9330-5B529102C1A2}"/>
              </a:ext>
            </a:extLst>
          </p:cNvPr>
          <p:cNvCxnSpPr>
            <a:cxnSpLocks/>
            <a:stCxn id="140" idx="3"/>
          </p:cNvCxnSpPr>
          <p:nvPr/>
        </p:nvCxnSpPr>
        <p:spPr>
          <a:xfrm>
            <a:off x="5724743" y="4598715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895C762-AC8E-4E42-8FCA-49E0AC2BFE3F}"/>
              </a:ext>
            </a:extLst>
          </p:cNvPr>
          <p:cNvCxnSpPr>
            <a:cxnSpLocks/>
          </p:cNvCxnSpPr>
          <p:nvPr/>
        </p:nvCxnSpPr>
        <p:spPr>
          <a:xfrm>
            <a:off x="5423463" y="4154437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BCB7774B-5731-4D1B-9652-D41299E81449}"/>
              </a:ext>
            </a:extLst>
          </p:cNvPr>
          <p:cNvSpPr txBox="1"/>
          <p:nvPr/>
        </p:nvSpPr>
        <p:spPr>
          <a:xfrm>
            <a:off x="6008259" y="445343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2,1,4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A439AF0-5178-4573-B61C-872F958BB29C}"/>
              </a:ext>
            </a:extLst>
          </p:cNvPr>
          <p:cNvCxnSpPr>
            <a:cxnSpLocks/>
            <a:stCxn id="144" idx="3"/>
          </p:cNvCxnSpPr>
          <p:nvPr/>
        </p:nvCxnSpPr>
        <p:spPr>
          <a:xfrm>
            <a:off x="6585862" y="4599633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6FF478E-68DB-4B8E-BB3B-3A4E87342243}"/>
              </a:ext>
            </a:extLst>
          </p:cNvPr>
          <p:cNvCxnSpPr>
            <a:cxnSpLocks/>
          </p:cNvCxnSpPr>
          <p:nvPr/>
        </p:nvCxnSpPr>
        <p:spPr>
          <a:xfrm>
            <a:off x="6284582" y="415535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39A2CA89-7DF6-4A0C-9F5D-7D9E4C1EF932}"/>
              </a:ext>
            </a:extLst>
          </p:cNvPr>
          <p:cNvSpPr txBox="1"/>
          <p:nvPr/>
        </p:nvSpPr>
        <p:spPr>
          <a:xfrm>
            <a:off x="6921733" y="265952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3,1,1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01BAC6E-1566-4E3A-B2F9-ECBD7C8C422F}"/>
              </a:ext>
            </a:extLst>
          </p:cNvPr>
          <p:cNvCxnSpPr>
            <a:cxnSpLocks/>
          </p:cNvCxnSpPr>
          <p:nvPr/>
        </p:nvCxnSpPr>
        <p:spPr>
          <a:xfrm flipH="1">
            <a:off x="7341473" y="2516996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7F14E601-7C74-4EA4-97E3-D21BA25689F9}"/>
              </a:ext>
            </a:extLst>
          </p:cNvPr>
          <p:cNvSpPr txBox="1"/>
          <p:nvPr/>
        </p:nvSpPr>
        <p:spPr>
          <a:xfrm>
            <a:off x="7514897" y="221704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3,2,1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54BF391-F72B-42CF-B246-BAB9467F9ECE}"/>
              </a:ext>
            </a:extLst>
          </p:cNvPr>
          <p:cNvCxnSpPr>
            <a:cxnSpLocks/>
          </p:cNvCxnSpPr>
          <p:nvPr/>
        </p:nvCxnSpPr>
        <p:spPr>
          <a:xfrm flipH="1">
            <a:off x="7953237" y="2141399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73B19F89-FD2C-4C9F-AF25-57AABD7A16EE}"/>
              </a:ext>
            </a:extLst>
          </p:cNvPr>
          <p:cNvSpPr txBox="1"/>
          <p:nvPr/>
        </p:nvSpPr>
        <p:spPr>
          <a:xfrm>
            <a:off x="8075138" y="189283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3,3,1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84FE747F-03B6-494E-A60E-6A76A4EFAC15}"/>
              </a:ext>
            </a:extLst>
          </p:cNvPr>
          <p:cNvSpPr txBox="1"/>
          <p:nvPr/>
        </p:nvSpPr>
        <p:spPr>
          <a:xfrm>
            <a:off x="6925883" y="324570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3,1,2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593169A-D7A1-48F7-B1E8-196C347D3F98}"/>
              </a:ext>
            </a:extLst>
          </p:cNvPr>
          <p:cNvCxnSpPr>
            <a:cxnSpLocks/>
          </p:cNvCxnSpPr>
          <p:nvPr/>
        </p:nvCxnSpPr>
        <p:spPr>
          <a:xfrm flipH="1">
            <a:off x="7345623" y="3103172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E8FE42EC-4903-4374-A978-E74ADCFB1D67}"/>
              </a:ext>
            </a:extLst>
          </p:cNvPr>
          <p:cNvSpPr txBox="1"/>
          <p:nvPr/>
        </p:nvSpPr>
        <p:spPr>
          <a:xfrm>
            <a:off x="7519047" y="280322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3,2,2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0859C3F-06F7-4D54-AA69-BE99207536C6}"/>
              </a:ext>
            </a:extLst>
          </p:cNvPr>
          <p:cNvCxnSpPr>
            <a:cxnSpLocks/>
          </p:cNvCxnSpPr>
          <p:nvPr/>
        </p:nvCxnSpPr>
        <p:spPr>
          <a:xfrm flipH="1">
            <a:off x="7957387" y="2727575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D7442D19-753F-43F1-B547-E3BCE56D4476}"/>
              </a:ext>
            </a:extLst>
          </p:cNvPr>
          <p:cNvSpPr txBox="1"/>
          <p:nvPr/>
        </p:nvSpPr>
        <p:spPr>
          <a:xfrm>
            <a:off x="8079288" y="247900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3,3,2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9E8FAB0-A018-4C31-92E9-203FA79C81F1}"/>
              </a:ext>
            </a:extLst>
          </p:cNvPr>
          <p:cNvSpPr txBox="1"/>
          <p:nvPr/>
        </p:nvSpPr>
        <p:spPr>
          <a:xfrm>
            <a:off x="6904093" y="3836121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3,1,3</a:t>
            </a: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5E40BE9B-782C-46BC-A96E-26770276CEF1}"/>
              </a:ext>
            </a:extLst>
          </p:cNvPr>
          <p:cNvCxnSpPr>
            <a:cxnSpLocks/>
          </p:cNvCxnSpPr>
          <p:nvPr/>
        </p:nvCxnSpPr>
        <p:spPr>
          <a:xfrm flipH="1">
            <a:off x="7323833" y="3693588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F6FAF5FD-FCBC-49E6-AE3F-C6AA02E5BDC4}"/>
              </a:ext>
            </a:extLst>
          </p:cNvPr>
          <p:cNvSpPr txBox="1"/>
          <p:nvPr/>
        </p:nvSpPr>
        <p:spPr>
          <a:xfrm>
            <a:off x="7497257" y="339363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3,2,3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98A25D28-73B6-431C-B41F-C68225E134BE}"/>
              </a:ext>
            </a:extLst>
          </p:cNvPr>
          <p:cNvCxnSpPr>
            <a:cxnSpLocks/>
          </p:cNvCxnSpPr>
          <p:nvPr/>
        </p:nvCxnSpPr>
        <p:spPr>
          <a:xfrm flipH="1">
            <a:off x="7935597" y="3317991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E2F6ECAB-5030-4E6D-A3AE-DA7DB40C1FB8}"/>
              </a:ext>
            </a:extLst>
          </p:cNvPr>
          <p:cNvSpPr txBox="1"/>
          <p:nvPr/>
        </p:nvSpPr>
        <p:spPr>
          <a:xfrm>
            <a:off x="8057498" y="306942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3,3,3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5483CC2F-224C-4CD5-9F01-5323DE7D6CB7}"/>
              </a:ext>
            </a:extLst>
          </p:cNvPr>
          <p:cNvSpPr txBox="1"/>
          <p:nvPr/>
        </p:nvSpPr>
        <p:spPr>
          <a:xfrm>
            <a:off x="6899231" y="445277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3,1,4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FBEBE03A-6C61-404E-9D56-B25AF3D068E9}"/>
              </a:ext>
            </a:extLst>
          </p:cNvPr>
          <p:cNvCxnSpPr>
            <a:cxnSpLocks/>
          </p:cNvCxnSpPr>
          <p:nvPr/>
        </p:nvCxnSpPr>
        <p:spPr>
          <a:xfrm flipH="1">
            <a:off x="7318971" y="4310244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972574A9-4EF8-499D-BC8B-122D540C7A92}"/>
              </a:ext>
            </a:extLst>
          </p:cNvPr>
          <p:cNvSpPr txBox="1"/>
          <p:nvPr/>
        </p:nvSpPr>
        <p:spPr>
          <a:xfrm>
            <a:off x="7492395" y="401029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3,2,4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C63ABCBA-95A2-4272-983A-28B7883AD1F0}"/>
              </a:ext>
            </a:extLst>
          </p:cNvPr>
          <p:cNvCxnSpPr>
            <a:cxnSpLocks/>
          </p:cNvCxnSpPr>
          <p:nvPr/>
        </p:nvCxnSpPr>
        <p:spPr>
          <a:xfrm flipH="1">
            <a:off x="7930735" y="3934647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102BEC8C-1BE3-462E-AC40-4F549A8211C6}"/>
              </a:ext>
            </a:extLst>
          </p:cNvPr>
          <p:cNvSpPr txBox="1"/>
          <p:nvPr/>
        </p:nvSpPr>
        <p:spPr>
          <a:xfrm>
            <a:off x="8052636" y="368608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3,3,4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5BAF242A-D56C-48F6-8119-5E4205E884D2}"/>
              </a:ext>
            </a:extLst>
          </p:cNvPr>
          <p:cNvCxnSpPr>
            <a:cxnSpLocks/>
          </p:cNvCxnSpPr>
          <p:nvPr/>
        </p:nvCxnSpPr>
        <p:spPr>
          <a:xfrm>
            <a:off x="7184701" y="293224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FC8200B7-1F18-423D-95DA-D3391F35D5F7}"/>
              </a:ext>
            </a:extLst>
          </p:cNvPr>
          <p:cNvCxnSpPr>
            <a:cxnSpLocks/>
          </p:cNvCxnSpPr>
          <p:nvPr/>
        </p:nvCxnSpPr>
        <p:spPr>
          <a:xfrm>
            <a:off x="7172222" y="2341769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2D19C9FF-F38A-4211-ABD4-0855B13ABF6E}"/>
              </a:ext>
            </a:extLst>
          </p:cNvPr>
          <p:cNvCxnSpPr>
            <a:cxnSpLocks/>
          </p:cNvCxnSpPr>
          <p:nvPr/>
        </p:nvCxnSpPr>
        <p:spPr>
          <a:xfrm>
            <a:off x="7175819" y="351662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2015CD3-A88F-4410-8F12-20AA4915748B}"/>
              </a:ext>
            </a:extLst>
          </p:cNvPr>
          <p:cNvCxnSpPr>
            <a:cxnSpLocks/>
          </p:cNvCxnSpPr>
          <p:nvPr/>
        </p:nvCxnSpPr>
        <p:spPr>
          <a:xfrm>
            <a:off x="7172222" y="411695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4AB8BFFC-B7A2-4614-A822-AD7E16E97910}"/>
              </a:ext>
            </a:extLst>
          </p:cNvPr>
          <p:cNvCxnSpPr>
            <a:cxnSpLocks/>
          </p:cNvCxnSpPr>
          <p:nvPr/>
        </p:nvCxnSpPr>
        <p:spPr>
          <a:xfrm>
            <a:off x="7772530" y="251696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87007338-A0F4-4593-9D50-DBB05C122E9E}"/>
              </a:ext>
            </a:extLst>
          </p:cNvPr>
          <p:cNvCxnSpPr>
            <a:cxnSpLocks/>
          </p:cNvCxnSpPr>
          <p:nvPr/>
        </p:nvCxnSpPr>
        <p:spPr>
          <a:xfrm>
            <a:off x="7760051" y="1926488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71A56016-2D40-4EEB-9375-C28633A9D71C}"/>
              </a:ext>
            </a:extLst>
          </p:cNvPr>
          <p:cNvCxnSpPr>
            <a:cxnSpLocks/>
          </p:cNvCxnSpPr>
          <p:nvPr/>
        </p:nvCxnSpPr>
        <p:spPr>
          <a:xfrm>
            <a:off x="7763648" y="310134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779EAF26-9551-4E2A-9036-01406C0EEA52}"/>
              </a:ext>
            </a:extLst>
          </p:cNvPr>
          <p:cNvCxnSpPr>
            <a:cxnSpLocks/>
          </p:cNvCxnSpPr>
          <p:nvPr/>
        </p:nvCxnSpPr>
        <p:spPr>
          <a:xfrm>
            <a:off x="7760051" y="370167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10E2994-EA93-4431-AB5B-A29C4147A080}"/>
              </a:ext>
            </a:extLst>
          </p:cNvPr>
          <p:cNvCxnSpPr>
            <a:cxnSpLocks/>
          </p:cNvCxnSpPr>
          <p:nvPr/>
        </p:nvCxnSpPr>
        <p:spPr>
          <a:xfrm>
            <a:off x="8325524" y="219112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4323070D-FA46-41A0-93EA-FDFAFD0FF9A7}"/>
              </a:ext>
            </a:extLst>
          </p:cNvPr>
          <p:cNvCxnSpPr>
            <a:cxnSpLocks/>
          </p:cNvCxnSpPr>
          <p:nvPr/>
        </p:nvCxnSpPr>
        <p:spPr>
          <a:xfrm>
            <a:off x="8313045" y="160065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DA56A935-878E-43F9-8600-61360B001A90}"/>
              </a:ext>
            </a:extLst>
          </p:cNvPr>
          <p:cNvCxnSpPr>
            <a:cxnSpLocks/>
          </p:cNvCxnSpPr>
          <p:nvPr/>
        </p:nvCxnSpPr>
        <p:spPr>
          <a:xfrm>
            <a:off x="8316642" y="277550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73DA5AAF-66B6-4CCB-AF0F-64EF858ECC69}"/>
              </a:ext>
            </a:extLst>
          </p:cNvPr>
          <p:cNvCxnSpPr>
            <a:cxnSpLocks/>
          </p:cNvCxnSpPr>
          <p:nvPr/>
        </p:nvCxnSpPr>
        <p:spPr>
          <a:xfrm>
            <a:off x="8313045" y="337583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DE9E335-70A6-4DC7-B33C-D8B882E2DF11}"/>
              </a:ext>
            </a:extLst>
          </p:cNvPr>
          <p:cNvCxnSpPr/>
          <p:nvPr/>
        </p:nvCxnSpPr>
        <p:spPr>
          <a:xfrm flipV="1">
            <a:off x="3122497" y="1695855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5EC0EC0D-3863-4E3A-916C-11E6535185D9}"/>
              </a:ext>
            </a:extLst>
          </p:cNvPr>
          <p:cNvSpPr txBox="1"/>
          <p:nvPr/>
        </p:nvSpPr>
        <p:spPr>
          <a:xfrm flipH="1">
            <a:off x="3309601" y="1649706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58E79D96-660F-43B1-8562-FEEDA1A48A5A}"/>
              </a:ext>
            </a:extLst>
          </p:cNvPr>
          <p:cNvCxnSpPr/>
          <p:nvPr/>
        </p:nvCxnSpPr>
        <p:spPr>
          <a:xfrm flipV="1">
            <a:off x="3122499" y="1270940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331832D8-3EB2-4575-9EB0-A88F1630D8CF}"/>
              </a:ext>
            </a:extLst>
          </p:cNvPr>
          <p:cNvSpPr txBox="1"/>
          <p:nvPr/>
        </p:nvSpPr>
        <p:spPr>
          <a:xfrm flipH="1">
            <a:off x="3052475" y="123759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67996C68-AA09-489C-B51A-11E5DE7E45CB}"/>
              </a:ext>
            </a:extLst>
          </p:cNvPr>
          <p:cNvCxnSpPr/>
          <p:nvPr/>
        </p:nvCxnSpPr>
        <p:spPr>
          <a:xfrm>
            <a:off x="3122497" y="1695855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1792ADC-FFC9-4ECA-9369-5A222F57B36A}"/>
              </a:ext>
            </a:extLst>
          </p:cNvPr>
          <p:cNvSpPr txBox="1"/>
          <p:nvPr/>
        </p:nvSpPr>
        <p:spPr>
          <a:xfrm flipH="1">
            <a:off x="2843205" y="1733655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BAD8ED1-BD5C-48F8-9B48-778D816CC962}"/>
              </a:ext>
            </a:extLst>
          </p:cNvPr>
          <p:cNvSpPr txBox="1"/>
          <p:nvPr/>
        </p:nvSpPr>
        <p:spPr>
          <a:xfrm>
            <a:off x="8779739" y="3355113"/>
            <a:ext cx="215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 0   1  2  3  4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</a:t>
            </a:r>
          </a:p>
        </p:txBody>
      </p:sp>
    </p:spTree>
    <p:extLst>
      <p:ext uri="{BB962C8B-B14F-4D97-AF65-F5344CB8AC3E}">
        <p14:creationId xmlns:p14="http://schemas.microsoft.com/office/powerpoint/2010/main" val="62297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25">
            <a:extLst>
              <a:ext uri="{FF2B5EF4-FFF2-40B4-BE49-F238E27FC236}">
                <a16:creationId xmlns:a16="http://schemas.microsoft.com/office/drawing/2014/main" id="{57DD0F02-B2F7-4EC4-857E-CCCF1CB17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80" y="2658236"/>
            <a:ext cx="1113271" cy="780624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1E93E22D-8E8F-4269-9A84-8DC45F1CB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68" y="3021008"/>
            <a:ext cx="2956617" cy="1972625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6A638353-C753-4E65-AC7E-5CF357EC3675}"/>
              </a:ext>
            </a:extLst>
          </p:cNvPr>
          <p:cNvSpPr txBox="1"/>
          <p:nvPr/>
        </p:nvSpPr>
        <p:spPr>
          <a:xfrm>
            <a:off x="5745577" y="165410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1,2,0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F3FF3B-DC7B-4326-A1B3-C95E3EEE7984}"/>
              </a:ext>
            </a:extLst>
          </p:cNvPr>
          <p:cNvCxnSpPr>
            <a:cxnSpLocks/>
          </p:cNvCxnSpPr>
          <p:nvPr/>
        </p:nvCxnSpPr>
        <p:spPr>
          <a:xfrm>
            <a:off x="4569537" y="236939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B042FDF-F371-4460-9D79-B860926A514D}"/>
              </a:ext>
            </a:extLst>
          </p:cNvPr>
          <p:cNvSpPr txBox="1"/>
          <p:nvPr/>
        </p:nvSpPr>
        <p:spPr>
          <a:xfrm>
            <a:off x="4280735" y="266157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EF6351-1BAF-4670-9DBC-F4A0C8DD6BAE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569537" y="295396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B6E69D-247B-4359-A706-D06172B2E91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858338" y="280776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775D7DB-61D9-4A69-AD9B-DAB07EBDC5E5}"/>
              </a:ext>
            </a:extLst>
          </p:cNvPr>
          <p:cNvSpPr txBox="1"/>
          <p:nvPr/>
        </p:nvSpPr>
        <p:spPr>
          <a:xfrm>
            <a:off x="5147140" y="267733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7B45CF-C5CD-49E3-96F2-0F2EC4D8D9AF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5435942" y="296972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9E9576-9D70-4F47-9703-3B7A2B064A17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5724743" y="2823530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695FBAA-BF1A-4120-AEAE-903DA325B7F4}"/>
              </a:ext>
            </a:extLst>
          </p:cNvPr>
          <p:cNvSpPr txBox="1"/>
          <p:nvPr/>
        </p:nvSpPr>
        <p:spPr>
          <a:xfrm>
            <a:off x="4280735" y="326741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C0CB86-32E3-4755-B727-97E2F1665A62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569537" y="355980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70E92C-E44B-4867-9245-27DE3A7807A3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4858338" y="3413607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363E607-B097-4C95-A18C-211833B2D578}"/>
              </a:ext>
            </a:extLst>
          </p:cNvPr>
          <p:cNvSpPr txBox="1"/>
          <p:nvPr/>
        </p:nvSpPr>
        <p:spPr>
          <a:xfrm>
            <a:off x="4281290" y="385218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46F33E-53FB-40E6-B74D-66D8DEA0C92A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4858893" y="3998383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C4B044C-7C26-4B86-B088-5AE7FF6F519D}"/>
              </a:ext>
            </a:extLst>
          </p:cNvPr>
          <p:cNvSpPr txBox="1"/>
          <p:nvPr/>
        </p:nvSpPr>
        <p:spPr>
          <a:xfrm>
            <a:off x="4340284" y="202885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EA2B46-0A76-4784-970A-607BD9BD1BF7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4917887" y="2175047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67BE02-8D30-427C-A217-7803A676DE66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4629086" y="1861287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FE8098A-C138-458E-8882-C2CED15FC6EF}"/>
              </a:ext>
            </a:extLst>
          </p:cNvPr>
          <p:cNvSpPr txBox="1"/>
          <p:nvPr/>
        </p:nvSpPr>
        <p:spPr>
          <a:xfrm>
            <a:off x="4916086" y="164427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0,2,0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868EA6-147F-470C-ADDA-D310F1809B70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5493689" y="179046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A333D8-A8ED-446B-9C61-BBDF395BC541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04888" y="147670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045A7C9-0868-4A84-8FEB-111A995A43B2}"/>
              </a:ext>
            </a:extLst>
          </p:cNvPr>
          <p:cNvSpPr txBox="1"/>
          <p:nvPr/>
        </p:nvSpPr>
        <p:spPr>
          <a:xfrm>
            <a:off x="5493689" y="126215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0,3,0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3FFCEE-7001-499B-93C4-204E13FAF852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6071292" y="1408350"/>
            <a:ext cx="2888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2F9C0A3-F5BE-4753-B464-C6789049419C}"/>
              </a:ext>
            </a:extLst>
          </p:cNvPr>
          <p:cNvCxnSpPr>
            <a:cxnSpLocks/>
          </p:cNvCxnSpPr>
          <p:nvPr/>
        </p:nvCxnSpPr>
        <p:spPr>
          <a:xfrm>
            <a:off x="5423463" y="237925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F1BB779-0E26-4953-9655-D72DE0509C9E}"/>
              </a:ext>
            </a:extLst>
          </p:cNvPr>
          <p:cNvSpPr txBox="1"/>
          <p:nvPr/>
        </p:nvSpPr>
        <p:spPr>
          <a:xfrm>
            <a:off x="5150737" y="385218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1,1,3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842A874-A217-426D-BA64-2355F0856C51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5728340" y="3998383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84B336C-CCFF-4FD8-B517-D9A4D8C91D00}"/>
              </a:ext>
            </a:extLst>
          </p:cNvPr>
          <p:cNvSpPr txBox="1"/>
          <p:nvPr/>
        </p:nvSpPr>
        <p:spPr>
          <a:xfrm>
            <a:off x="5138258" y="326171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9D7880-CAF3-49CC-A168-839F39C55711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5427060" y="355410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3011800-6CC9-4986-B351-D9C1DCC803FF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5715861" y="340791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744157D-B042-465A-8975-7B62C8450FD9}"/>
              </a:ext>
            </a:extLst>
          </p:cNvPr>
          <p:cNvSpPr txBox="1"/>
          <p:nvPr/>
        </p:nvSpPr>
        <p:spPr>
          <a:xfrm>
            <a:off x="6008259" y="267825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2,1,1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36605D6-B557-477E-9D8A-EA8965973748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6297061" y="297064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2DC6DC4-3738-434E-BE12-3F79910A3065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6585862" y="282444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903AA7-3DA5-4CFB-834E-108AFB8B2403}"/>
              </a:ext>
            </a:extLst>
          </p:cNvPr>
          <p:cNvCxnSpPr>
            <a:cxnSpLocks/>
          </p:cNvCxnSpPr>
          <p:nvPr/>
        </p:nvCxnSpPr>
        <p:spPr>
          <a:xfrm>
            <a:off x="6284582" y="238017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34F1039-97A1-4CE7-8984-6DC2A34766F8}"/>
              </a:ext>
            </a:extLst>
          </p:cNvPr>
          <p:cNvSpPr txBox="1"/>
          <p:nvPr/>
        </p:nvSpPr>
        <p:spPr>
          <a:xfrm>
            <a:off x="6011856" y="385310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2,1,3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380AF78-6BF4-43CA-8330-6129E9D930E8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6589459" y="399930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9A4726C-FD7C-4665-8DD9-BD128EAA2549}"/>
              </a:ext>
            </a:extLst>
          </p:cNvPr>
          <p:cNvSpPr txBox="1"/>
          <p:nvPr/>
        </p:nvSpPr>
        <p:spPr>
          <a:xfrm>
            <a:off x="5999377" y="326263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2,1,2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6FEE1DA-B5B7-48B0-8E8D-44389035FEC4}"/>
              </a:ext>
            </a:extLst>
          </p:cNvPr>
          <p:cNvCxnSpPr>
            <a:cxnSpLocks/>
            <a:stCxn id="78" idx="2"/>
          </p:cNvCxnSpPr>
          <p:nvPr/>
        </p:nvCxnSpPr>
        <p:spPr>
          <a:xfrm>
            <a:off x="6288179" y="355502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E94169-B94C-4E0A-8295-9461DE7AF827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6576980" y="340882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A2EA42BA-CC7F-4000-8774-F797D050C13F}"/>
              </a:ext>
            </a:extLst>
          </p:cNvPr>
          <p:cNvSpPr txBox="1"/>
          <p:nvPr/>
        </p:nvSpPr>
        <p:spPr>
          <a:xfrm>
            <a:off x="5169775" y="203868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1,1,0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3EF8815-C8E0-4430-8870-D5CC66559DD2}"/>
              </a:ext>
            </a:extLst>
          </p:cNvPr>
          <p:cNvCxnSpPr>
            <a:cxnSpLocks/>
            <a:stCxn id="95" idx="3"/>
          </p:cNvCxnSpPr>
          <p:nvPr/>
        </p:nvCxnSpPr>
        <p:spPr>
          <a:xfrm>
            <a:off x="5747378" y="218487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04C13A4-F56C-461F-9584-81AE1F82DB67}"/>
              </a:ext>
            </a:extLst>
          </p:cNvPr>
          <p:cNvCxnSpPr>
            <a:cxnSpLocks/>
            <a:endCxn id="95" idx="0"/>
          </p:cNvCxnSpPr>
          <p:nvPr/>
        </p:nvCxnSpPr>
        <p:spPr>
          <a:xfrm flipH="1">
            <a:off x="5458577" y="1871118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12798ED-280B-43D2-BCDA-E36471E0926D}"/>
              </a:ext>
            </a:extLst>
          </p:cNvPr>
          <p:cNvCxnSpPr>
            <a:cxnSpLocks/>
            <a:stCxn id="98" idx="3"/>
          </p:cNvCxnSpPr>
          <p:nvPr/>
        </p:nvCxnSpPr>
        <p:spPr>
          <a:xfrm>
            <a:off x="6323180" y="1800300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17FD54D-EFB2-4310-B9CB-17063982F90E}"/>
              </a:ext>
            </a:extLst>
          </p:cNvPr>
          <p:cNvCxnSpPr>
            <a:cxnSpLocks/>
            <a:endCxn id="98" idx="0"/>
          </p:cNvCxnSpPr>
          <p:nvPr/>
        </p:nvCxnSpPr>
        <p:spPr>
          <a:xfrm flipH="1">
            <a:off x="6034379" y="1486540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418A062-9B11-4A8D-A1C0-619A0C582BD5}"/>
              </a:ext>
            </a:extLst>
          </p:cNvPr>
          <p:cNvSpPr txBox="1"/>
          <p:nvPr/>
        </p:nvSpPr>
        <p:spPr>
          <a:xfrm>
            <a:off x="6323180" y="127198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1,3,0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6D4AE48-CD06-48DC-B77D-C6E6AB39E8A7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6900783" y="141818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5246728-9835-46B2-84B4-73BA3BA4DC12}"/>
              </a:ext>
            </a:extLst>
          </p:cNvPr>
          <p:cNvSpPr txBox="1"/>
          <p:nvPr/>
        </p:nvSpPr>
        <p:spPr>
          <a:xfrm>
            <a:off x="6038107" y="205790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2,1,0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90B362F-C40A-4EEF-AB00-0167A4A84F20}"/>
              </a:ext>
            </a:extLst>
          </p:cNvPr>
          <p:cNvCxnSpPr>
            <a:cxnSpLocks/>
            <a:stCxn id="106" idx="3"/>
          </p:cNvCxnSpPr>
          <p:nvPr/>
        </p:nvCxnSpPr>
        <p:spPr>
          <a:xfrm>
            <a:off x="6615710" y="220409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FA39CA1-D024-44FD-BCD2-B02205518F51}"/>
              </a:ext>
            </a:extLst>
          </p:cNvPr>
          <p:cNvCxnSpPr>
            <a:cxnSpLocks/>
            <a:endCxn id="106" idx="0"/>
          </p:cNvCxnSpPr>
          <p:nvPr/>
        </p:nvCxnSpPr>
        <p:spPr>
          <a:xfrm flipH="1">
            <a:off x="6326909" y="189033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9ED5AFFC-2A7A-4A01-A033-2E65B0094D4D}"/>
              </a:ext>
            </a:extLst>
          </p:cNvPr>
          <p:cNvSpPr txBox="1"/>
          <p:nvPr/>
        </p:nvSpPr>
        <p:spPr>
          <a:xfrm>
            <a:off x="6611809" y="1662057"/>
            <a:ext cx="5879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2,2,0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FACB9FB-DA06-412C-B9C5-F965520636EC}"/>
              </a:ext>
            </a:extLst>
          </p:cNvPr>
          <p:cNvCxnSpPr>
            <a:cxnSpLocks/>
            <a:stCxn id="109" idx="3"/>
            <a:endCxn id="120" idx="1"/>
          </p:cNvCxnSpPr>
          <p:nvPr/>
        </p:nvCxnSpPr>
        <p:spPr>
          <a:xfrm>
            <a:off x="7199787" y="1808251"/>
            <a:ext cx="293989" cy="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A0960F7-419F-45CB-B66F-A6D9E6AEE1DA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6905798" y="1554259"/>
            <a:ext cx="266424" cy="107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184C5010-F0DB-44F7-B2AD-312BF1EC0869}"/>
              </a:ext>
            </a:extLst>
          </p:cNvPr>
          <p:cNvSpPr txBox="1"/>
          <p:nvPr/>
        </p:nvSpPr>
        <p:spPr>
          <a:xfrm>
            <a:off x="7098927" y="128547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2,3,0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9AC252C-0B54-45FC-8C60-0125E6837EF5}"/>
              </a:ext>
            </a:extLst>
          </p:cNvPr>
          <p:cNvCxnSpPr>
            <a:cxnSpLocks/>
            <a:stCxn id="113" idx="3"/>
          </p:cNvCxnSpPr>
          <p:nvPr/>
        </p:nvCxnSpPr>
        <p:spPr>
          <a:xfrm>
            <a:off x="7676530" y="143166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9CC6726-086C-4098-AAE3-C8AC4D0FEACB}"/>
              </a:ext>
            </a:extLst>
          </p:cNvPr>
          <p:cNvSpPr txBox="1"/>
          <p:nvPr/>
        </p:nvSpPr>
        <p:spPr>
          <a:xfrm>
            <a:off x="6900612" y="210486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3,1,0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C4E3B8F-AB77-43C8-B738-249D2B9DA31A}"/>
              </a:ext>
            </a:extLst>
          </p:cNvPr>
          <p:cNvCxnSpPr>
            <a:cxnSpLocks/>
          </p:cNvCxnSpPr>
          <p:nvPr/>
        </p:nvCxnSpPr>
        <p:spPr>
          <a:xfrm flipH="1">
            <a:off x="7320352" y="1962330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5AC25D13-F3B0-4F49-8E46-9B803FDF576E}"/>
              </a:ext>
            </a:extLst>
          </p:cNvPr>
          <p:cNvSpPr txBox="1"/>
          <p:nvPr/>
        </p:nvSpPr>
        <p:spPr>
          <a:xfrm>
            <a:off x="7493776" y="166238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3,2,0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F01A4BE-683A-4F9E-B19B-A68A11F626DC}"/>
              </a:ext>
            </a:extLst>
          </p:cNvPr>
          <p:cNvCxnSpPr>
            <a:cxnSpLocks/>
          </p:cNvCxnSpPr>
          <p:nvPr/>
        </p:nvCxnSpPr>
        <p:spPr>
          <a:xfrm flipH="1">
            <a:off x="7932116" y="1586733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31A936B9-3284-4F66-9998-D354BD33A98D}"/>
              </a:ext>
            </a:extLst>
          </p:cNvPr>
          <p:cNvSpPr txBox="1"/>
          <p:nvPr/>
        </p:nvSpPr>
        <p:spPr>
          <a:xfrm>
            <a:off x="8054017" y="133816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66F3391-1798-4952-8A7D-C721C2E805B9}"/>
              </a:ext>
            </a:extLst>
          </p:cNvPr>
          <p:cNvCxnSpPr>
            <a:cxnSpLocks/>
          </p:cNvCxnSpPr>
          <p:nvPr/>
        </p:nvCxnSpPr>
        <p:spPr>
          <a:xfrm>
            <a:off x="4565940" y="416013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16E68EE4-E908-484D-B708-784C3BECB0C1}"/>
              </a:ext>
            </a:extLst>
          </p:cNvPr>
          <p:cNvSpPr txBox="1"/>
          <p:nvPr/>
        </p:nvSpPr>
        <p:spPr>
          <a:xfrm>
            <a:off x="4277693" y="4452521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0,1,4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18CAE60-2803-4BBC-ADF2-FF7E29950A6E}"/>
              </a:ext>
            </a:extLst>
          </p:cNvPr>
          <p:cNvCxnSpPr>
            <a:cxnSpLocks/>
            <a:stCxn id="135" idx="3"/>
          </p:cNvCxnSpPr>
          <p:nvPr/>
        </p:nvCxnSpPr>
        <p:spPr>
          <a:xfrm>
            <a:off x="4855296" y="4598715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37225F7E-0C78-47EB-AB38-995C199E2473}"/>
              </a:ext>
            </a:extLst>
          </p:cNvPr>
          <p:cNvSpPr txBox="1"/>
          <p:nvPr/>
        </p:nvSpPr>
        <p:spPr>
          <a:xfrm>
            <a:off x="5147140" y="4452521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1,1,4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1A82381-68D8-48A0-9330-5B529102C1A2}"/>
              </a:ext>
            </a:extLst>
          </p:cNvPr>
          <p:cNvCxnSpPr>
            <a:cxnSpLocks/>
            <a:stCxn id="140" idx="3"/>
          </p:cNvCxnSpPr>
          <p:nvPr/>
        </p:nvCxnSpPr>
        <p:spPr>
          <a:xfrm>
            <a:off x="5724743" y="4598715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895C762-AC8E-4E42-8FCA-49E0AC2BFE3F}"/>
              </a:ext>
            </a:extLst>
          </p:cNvPr>
          <p:cNvCxnSpPr>
            <a:cxnSpLocks/>
          </p:cNvCxnSpPr>
          <p:nvPr/>
        </p:nvCxnSpPr>
        <p:spPr>
          <a:xfrm>
            <a:off x="5423463" y="4154437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BCB7774B-5731-4D1B-9652-D41299E81449}"/>
              </a:ext>
            </a:extLst>
          </p:cNvPr>
          <p:cNvSpPr txBox="1"/>
          <p:nvPr/>
        </p:nvSpPr>
        <p:spPr>
          <a:xfrm>
            <a:off x="6008259" y="445343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2,1,4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A439AF0-5178-4573-B61C-872F958BB29C}"/>
              </a:ext>
            </a:extLst>
          </p:cNvPr>
          <p:cNvCxnSpPr>
            <a:cxnSpLocks/>
            <a:stCxn id="144" idx="3"/>
          </p:cNvCxnSpPr>
          <p:nvPr/>
        </p:nvCxnSpPr>
        <p:spPr>
          <a:xfrm>
            <a:off x="6585862" y="4599633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6FF478E-68DB-4B8E-BB3B-3A4E87342243}"/>
              </a:ext>
            </a:extLst>
          </p:cNvPr>
          <p:cNvCxnSpPr>
            <a:cxnSpLocks/>
          </p:cNvCxnSpPr>
          <p:nvPr/>
        </p:nvCxnSpPr>
        <p:spPr>
          <a:xfrm>
            <a:off x="6284582" y="415535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39A2CA89-7DF6-4A0C-9F5D-7D9E4C1EF932}"/>
              </a:ext>
            </a:extLst>
          </p:cNvPr>
          <p:cNvSpPr txBox="1"/>
          <p:nvPr/>
        </p:nvSpPr>
        <p:spPr>
          <a:xfrm>
            <a:off x="6921733" y="265952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3,1,1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01BAC6E-1566-4E3A-B2F9-ECBD7C8C422F}"/>
              </a:ext>
            </a:extLst>
          </p:cNvPr>
          <p:cNvCxnSpPr>
            <a:cxnSpLocks/>
          </p:cNvCxnSpPr>
          <p:nvPr/>
        </p:nvCxnSpPr>
        <p:spPr>
          <a:xfrm flipH="1">
            <a:off x="7341473" y="2516996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7F14E601-7C74-4EA4-97E3-D21BA25689F9}"/>
              </a:ext>
            </a:extLst>
          </p:cNvPr>
          <p:cNvSpPr txBox="1"/>
          <p:nvPr/>
        </p:nvSpPr>
        <p:spPr>
          <a:xfrm>
            <a:off x="7514897" y="221704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3,2,1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54BF391-F72B-42CF-B246-BAB9467F9ECE}"/>
              </a:ext>
            </a:extLst>
          </p:cNvPr>
          <p:cNvCxnSpPr>
            <a:cxnSpLocks/>
          </p:cNvCxnSpPr>
          <p:nvPr/>
        </p:nvCxnSpPr>
        <p:spPr>
          <a:xfrm flipH="1">
            <a:off x="7953237" y="2141399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73B19F89-FD2C-4C9F-AF25-57AABD7A16EE}"/>
              </a:ext>
            </a:extLst>
          </p:cNvPr>
          <p:cNvSpPr txBox="1"/>
          <p:nvPr/>
        </p:nvSpPr>
        <p:spPr>
          <a:xfrm>
            <a:off x="8075138" y="189283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3,3,1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84FE747F-03B6-494E-A60E-6A76A4EFAC15}"/>
              </a:ext>
            </a:extLst>
          </p:cNvPr>
          <p:cNvSpPr txBox="1"/>
          <p:nvPr/>
        </p:nvSpPr>
        <p:spPr>
          <a:xfrm>
            <a:off x="6925883" y="324570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3,1,2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593169A-D7A1-48F7-B1E8-196C347D3F98}"/>
              </a:ext>
            </a:extLst>
          </p:cNvPr>
          <p:cNvCxnSpPr>
            <a:cxnSpLocks/>
          </p:cNvCxnSpPr>
          <p:nvPr/>
        </p:nvCxnSpPr>
        <p:spPr>
          <a:xfrm flipH="1">
            <a:off x="7345623" y="3103172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E8FE42EC-4903-4374-A978-E74ADCFB1D67}"/>
              </a:ext>
            </a:extLst>
          </p:cNvPr>
          <p:cNvSpPr txBox="1"/>
          <p:nvPr/>
        </p:nvSpPr>
        <p:spPr>
          <a:xfrm>
            <a:off x="7519047" y="280322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3,2,2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0859C3F-06F7-4D54-AA69-BE99207536C6}"/>
              </a:ext>
            </a:extLst>
          </p:cNvPr>
          <p:cNvCxnSpPr>
            <a:cxnSpLocks/>
          </p:cNvCxnSpPr>
          <p:nvPr/>
        </p:nvCxnSpPr>
        <p:spPr>
          <a:xfrm flipH="1">
            <a:off x="7957387" y="2727575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D7442D19-753F-43F1-B547-E3BCE56D4476}"/>
              </a:ext>
            </a:extLst>
          </p:cNvPr>
          <p:cNvSpPr txBox="1"/>
          <p:nvPr/>
        </p:nvSpPr>
        <p:spPr>
          <a:xfrm>
            <a:off x="8079288" y="247900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3,3,2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9E8FAB0-A018-4C31-92E9-203FA79C81F1}"/>
              </a:ext>
            </a:extLst>
          </p:cNvPr>
          <p:cNvSpPr txBox="1"/>
          <p:nvPr/>
        </p:nvSpPr>
        <p:spPr>
          <a:xfrm>
            <a:off x="6904093" y="3836121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3,1,3</a:t>
            </a: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5E40BE9B-782C-46BC-A96E-26770276CEF1}"/>
              </a:ext>
            </a:extLst>
          </p:cNvPr>
          <p:cNvCxnSpPr>
            <a:cxnSpLocks/>
          </p:cNvCxnSpPr>
          <p:nvPr/>
        </p:nvCxnSpPr>
        <p:spPr>
          <a:xfrm flipH="1">
            <a:off x="7323833" y="3693588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F6FAF5FD-FCBC-49E6-AE3F-C6AA02E5BDC4}"/>
              </a:ext>
            </a:extLst>
          </p:cNvPr>
          <p:cNvSpPr txBox="1"/>
          <p:nvPr/>
        </p:nvSpPr>
        <p:spPr>
          <a:xfrm>
            <a:off x="7497257" y="339363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3,2,3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98A25D28-73B6-431C-B41F-C68225E134BE}"/>
              </a:ext>
            </a:extLst>
          </p:cNvPr>
          <p:cNvCxnSpPr>
            <a:cxnSpLocks/>
          </p:cNvCxnSpPr>
          <p:nvPr/>
        </p:nvCxnSpPr>
        <p:spPr>
          <a:xfrm flipH="1">
            <a:off x="7935597" y="3317991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E2F6ECAB-5030-4E6D-A3AE-DA7DB40C1FB8}"/>
              </a:ext>
            </a:extLst>
          </p:cNvPr>
          <p:cNvSpPr txBox="1"/>
          <p:nvPr/>
        </p:nvSpPr>
        <p:spPr>
          <a:xfrm>
            <a:off x="8057498" y="306942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3,3,3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5483CC2F-224C-4CD5-9F01-5323DE7D6CB7}"/>
              </a:ext>
            </a:extLst>
          </p:cNvPr>
          <p:cNvSpPr txBox="1"/>
          <p:nvPr/>
        </p:nvSpPr>
        <p:spPr>
          <a:xfrm>
            <a:off x="6899231" y="445277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3,1,4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FBEBE03A-6C61-404E-9D56-B25AF3D068E9}"/>
              </a:ext>
            </a:extLst>
          </p:cNvPr>
          <p:cNvCxnSpPr>
            <a:cxnSpLocks/>
          </p:cNvCxnSpPr>
          <p:nvPr/>
        </p:nvCxnSpPr>
        <p:spPr>
          <a:xfrm flipH="1">
            <a:off x="7318971" y="4310244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972574A9-4EF8-499D-BC8B-122D540C7A92}"/>
              </a:ext>
            </a:extLst>
          </p:cNvPr>
          <p:cNvSpPr txBox="1"/>
          <p:nvPr/>
        </p:nvSpPr>
        <p:spPr>
          <a:xfrm>
            <a:off x="7492395" y="401029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3,2,4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C63ABCBA-95A2-4272-983A-28B7883AD1F0}"/>
              </a:ext>
            </a:extLst>
          </p:cNvPr>
          <p:cNvCxnSpPr>
            <a:cxnSpLocks/>
          </p:cNvCxnSpPr>
          <p:nvPr/>
        </p:nvCxnSpPr>
        <p:spPr>
          <a:xfrm flipH="1">
            <a:off x="7930735" y="3934647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102BEC8C-1BE3-462E-AC40-4F549A8211C6}"/>
              </a:ext>
            </a:extLst>
          </p:cNvPr>
          <p:cNvSpPr txBox="1"/>
          <p:nvPr/>
        </p:nvSpPr>
        <p:spPr>
          <a:xfrm>
            <a:off x="8052636" y="368608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3,3,4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5BAF242A-D56C-48F6-8119-5E4205E884D2}"/>
              </a:ext>
            </a:extLst>
          </p:cNvPr>
          <p:cNvCxnSpPr>
            <a:cxnSpLocks/>
          </p:cNvCxnSpPr>
          <p:nvPr/>
        </p:nvCxnSpPr>
        <p:spPr>
          <a:xfrm>
            <a:off x="7184701" y="293224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FC8200B7-1F18-423D-95DA-D3391F35D5F7}"/>
              </a:ext>
            </a:extLst>
          </p:cNvPr>
          <p:cNvCxnSpPr>
            <a:cxnSpLocks/>
          </p:cNvCxnSpPr>
          <p:nvPr/>
        </p:nvCxnSpPr>
        <p:spPr>
          <a:xfrm>
            <a:off x="7172222" y="2341769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2D19C9FF-F38A-4211-ABD4-0855B13ABF6E}"/>
              </a:ext>
            </a:extLst>
          </p:cNvPr>
          <p:cNvCxnSpPr>
            <a:cxnSpLocks/>
          </p:cNvCxnSpPr>
          <p:nvPr/>
        </p:nvCxnSpPr>
        <p:spPr>
          <a:xfrm>
            <a:off x="7175819" y="351662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2015CD3-A88F-4410-8F12-20AA4915748B}"/>
              </a:ext>
            </a:extLst>
          </p:cNvPr>
          <p:cNvCxnSpPr>
            <a:cxnSpLocks/>
          </p:cNvCxnSpPr>
          <p:nvPr/>
        </p:nvCxnSpPr>
        <p:spPr>
          <a:xfrm>
            <a:off x="7172222" y="411695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4AB8BFFC-B7A2-4614-A822-AD7E16E97910}"/>
              </a:ext>
            </a:extLst>
          </p:cNvPr>
          <p:cNvCxnSpPr>
            <a:cxnSpLocks/>
          </p:cNvCxnSpPr>
          <p:nvPr/>
        </p:nvCxnSpPr>
        <p:spPr>
          <a:xfrm>
            <a:off x="7772530" y="251696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87007338-A0F4-4593-9D50-DBB05C122E9E}"/>
              </a:ext>
            </a:extLst>
          </p:cNvPr>
          <p:cNvCxnSpPr>
            <a:cxnSpLocks/>
          </p:cNvCxnSpPr>
          <p:nvPr/>
        </p:nvCxnSpPr>
        <p:spPr>
          <a:xfrm>
            <a:off x="7760051" y="1926488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71A56016-2D40-4EEB-9375-C28633A9D71C}"/>
              </a:ext>
            </a:extLst>
          </p:cNvPr>
          <p:cNvCxnSpPr>
            <a:cxnSpLocks/>
          </p:cNvCxnSpPr>
          <p:nvPr/>
        </p:nvCxnSpPr>
        <p:spPr>
          <a:xfrm>
            <a:off x="7763648" y="310134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779EAF26-9551-4E2A-9036-01406C0EEA52}"/>
              </a:ext>
            </a:extLst>
          </p:cNvPr>
          <p:cNvCxnSpPr>
            <a:cxnSpLocks/>
          </p:cNvCxnSpPr>
          <p:nvPr/>
        </p:nvCxnSpPr>
        <p:spPr>
          <a:xfrm>
            <a:off x="7760051" y="370167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10E2994-EA93-4431-AB5B-A29C4147A080}"/>
              </a:ext>
            </a:extLst>
          </p:cNvPr>
          <p:cNvCxnSpPr>
            <a:cxnSpLocks/>
          </p:cNvCxnSpPr>
          <p:nvPr/>
        </p:nvCxnSpPr>
        <p:spPr>
          <a:xfrm>
            <a:off x="8325524" y="219112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4323070D-FA46-41A0-93EA-FDFAFD0FF9A7}"/>
              </a:ext>
            </a:extLst>
          </p:cNvPr>
          <p:cNvCxnSpPr>
            <a:cxnSpLocks/>
          </p:cNvCxnSpPr>
          <p:nvPr/>
        </p:nvCxnSpPr>
        <p:spPr>
          <a:xfrm>
            <a:off x="8313045" y="160065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DA56A935-878E-43F9-8600-61360B001A90}"/>
              </a:ext>
            </a:extLst>
          </p:cNvPr>
          <p:cNvCxnSpPr>
            <a:cxnSpLocks/>
          </p:cNvCxnSpPr>
          <p:nvPr/>
        </p:nvCxnSpPr>
        <p:spPr>
          <a:xfrm>
            <a:off x="8316642" y="277550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73DA5AAF-66B6-4CCB-AF0F-64EF858ECC69}"/>
              </a:ext>
            </a:extLst>
          </p:cNvPr>
          <p:cNvCxnSpPr>
            <a:cxnSpLocks/>
          </p:cNvCxnSpPr>
          <p:nvPr/>
        </p:nvCxnSpPr>
        <p:spPr>
          <a:xfrm>
            <a:off x="8313045" y="337583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DE9E335-70A6-4DC7-B33C-D8B882E2DF11}"/>
              </a:ext>
            </a:extLst>
          </p:cNvPr>
          <p:cNvCxnSpPr/>
          <p:nvPr/>
        </p:nvCxnSpPr>
        <p:spPr>
          <a:xfrm flipV="1">
            <a:off x="3122497" y="1695855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5EC0EC0D-3863-4E3A-916C-11E6535185D9}"/>
              </a:ext>
            </a:extLst>
          </p:cNvPr>
          <p:cNvSpPr txBox="1"/>
          <p:nvPr/>
        </p:nvSpPr>
        <p:spPr>
          <a:xfrm flipH="1">
            <a:off x="3309601" y="1649706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58E79D96-660F-43B1-8562-FEEDA1A48A5A}"/>
              </a:ext>
            </a:extLst>
          </p:cNvPr>
          <p:cNvCxnSpPr/>
          <p:nvPr/>
        </p:nvCxnSpPr>
        <p:spPr>
          <a:xfrm flipV="1">
            <a:off x="3122499" y="1270940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331832D8-3EB2-4575-9EB0-A88F1630D8CF}"/>
              </a:ext>
            </a:extLst>
          </p:cNvPr>
          <p:cNvSpPr txBox="1"/>
          <p:nvPr/>
        </p:nvSpPr>
        <p:spPr>
          <a:xfrm flipH="1">
            <a:off x="3052475" y="123759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67996C68-AA09-489C-B51A-11E5DE7E45CB}"/>
              </a:ext>
            </a:extLst>
          </p:cNvPr>
          <p:cNvCxnSpPr/>
          <p:nvPr/>
        </p:nvCxnSpPr>
        <p:spPr>
          <a:xfrm>
            <a:off x="3122497" y="1695855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1792ADC-FFC9-4ECA-9369-5A222F57B36A}"/>
              </a:ext>
            </a:extLst>
          </p:cNvPr>
          <p:cNvSpPr txBox="1"/>
          <p:nvPr/>
        </p:nvSpPr>
        <p:spPr>
          <a:xfrm flipH="1">
            <a:off x="2843205" y="1733655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BAD8ED1-BD5C-48F8-9B48-778D816CC962}"/>
              </a:ext>
            </a:extLst>
          </p:cNvPr>
          <p:cNvSpPr txBox="1"/>
          <p:nvPr/>
        </p:nvSpPr>
        <p:spPr>
          <a:xfrm>
            <a:off x="8779739" y="3355113"/>
            <a:ext cx="215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 0   1  2  3  4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949C9-FAF4-4680-B3CF-2B03917D9FA2}"/>
              </a:ext>
            </a:extLst>
          </p:cNvPr>
          <p:cNvSpPr txBox="1"/>
          <p:nvPr/>
        </p:nvSpPr>
        <p:spPr>
          <a:xfrm>
            <a:off x="3779024" y="4576923"/>
            <a:ext cx="256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# E ?</a:t>
            </a:r>
          </a:p>
        </p:txBody>
      </p:sp>
    </p:spTree>
    <p:extLst>
      <p:ext uri="{BB962C8B-B14F-4D97-AF65-F5344CB8AC3E}">
        <p14:creationId xmlns:p14="http://schemas.microsoft.com/office/powerpoint/2010/main" val="227390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0A96DC5F-F083-436F-B808-3D4289036511}"/>
              </a:ext>
            </a:extLst>
          </p:cNvPr>
          <p:cNvSpPr/>
          <p:nvPr/>
        </p:nvSpPr>
        <p:spPr>
          <a:xfrm>
            <a:off x="4546372" y="4409133"/>
            <a:ext cx="1054100" cy="190500"/>
          </a:xfrm>
          <a:custGeom>
            <a:avLst/>
            <a:gdLst>
              <a:gd name="connsiteX0" fmla="*/ 0 w 1054100"/>
              <a:gd name="connsiteY0" fmla="*/ 177800 h 190500"/>
              <a:gd name="connsiteX1" fmla="*/ 863600 w 1054100"/>
              <a:gd name="connsiteY1" fmla="*/ 190500 h 190500"/>
              <a:gd name="connsiteX2" fmla="*/ 1054100 w 1054100"/>
              <a:gd name="connsiteY2" fmla="*/ 0 h 190500"/>
              <a:gd name="connsiteX3" fmla="*/ 203200 w 1054100"/>
              <a:gd name="connsiteY3" fmla="*/ 0 h 190500"/>
              <a:gd name="connsiteX4" fmla="*/ 0 w 1054100"/>
              <a:gd name="connsiteY4" fmla="*/ 1778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100" h="190500">
                <a:moveTo>
                  <a:pt x="0" y="177800"/>
                </a:moveTo>
                <a:lnTo>
                  <a:pt x="863600" y="190500"/>
                </a:lnTo>
                <a:lnTo>
                  <a:pt x="1054100" y="0"/>
                </a:lnTo>
                <a:lnTo>
                  <a:pt x="203200" y="0"/>
                </a:lnTo>
                <a:lnTo>
                  <a:pt x="0" y="177800"/>
                </a:lnTo>
                <a:close/>
              </a:path>
            </a:pathLst>
          </a:custGeom>
          <a:solidFill>
            <a:srgbClr val="A47B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8E44DBF-5AF1-406D-815C-9CA9CB191833}"/>
              </a:ext>
            </a:extLst>
          </p:cNvPr>
          <p:cNvCxnSpPr>
            <a:cxnSpLocks/>
          </p:cNvCxnSpPr>
          <p:nvPr/>
        </p:nvCxnSpPr>
        <p:spPr>
          <a:xfrm>
            <a:off x="4558209" y="4569913"/>
            <a:ext cx="877732" cy="28802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A7951F8-984D-4D07-A1CB-8B89275A0C1F}"/>
              </a:ext>
            </a:extLst>
          </p:cNvPr>
          <p:cNvCxnSpPr>
            <a:cxnSpLocks/>
            <a:endCxn id="227" idx="2"/>
          </p:cNvCxnSpPr>
          <p:nvPr/>
        </p:nvCxnSpPr>
        <p:spPr>
          <a:xfrm flipV="1">
            <a:off x="4597888" y="4409133"/>
            <a:ext cx="1002584" cy="160788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6F970AA2-84BD-45DF-BDA1-CAC2E916970E}"/>
              </a:ext>
            </a:extLst>
          </p:cNvPr>
          <p:cNvCxnSpPr>
            <a:cxnSpLocks/>
            <a:endCxn id="227" idx="3"/>
          </p:cNvCxnSpPr>
          <p:nvPr/>
        </p:nvCxnSpPr>
        <p:spPr>
          <a:xfrm flipV="1">
            <a:off x="4560204" y="4409133"/>
            <a:ext cx="189368" cy="16078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6" name="Picture 225">
            <a:extLst>
              <a:ext uri="{FF2B5EF4-FFF2-40B4-BE49-F238E27FC236}">
                <a16:creationId xmlns:a16="http://schemas.microsoft.com/office/drawing/2014/main" id="{57DD0F02-B2F7-4EC4-857E-CCCF1CB17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80" y="2658236"/>
            <a:ext cx="1113271" cy="780624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1E93E22D-8E8F-4269-9A84-8DC45F1CB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68" y="3021008"/>
            <a:ext cx="2956617" cy="1972625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6A638353-C753-4E65-AC7E-5CF357EC3675}"/>
              </a:ext>
            </a:extLst>
          </p:cNvPr>
          <p:cNvSpPr txBox="1"/>
          <p:nvPr/>
        </p:nvSpPr>
        <p:spPr>
          <a:xfrm>
            <a:off x="5745577" y="165410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1,2,0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F3FF3B-DC7B-4326-A1B3-C95E3EEE7984}"/>
              </a:ext>
            </a:extLst>
          </p:cNvPr>
          <p:cNvCxnSpPr>
            <a:cxnSpLocks/>
          </p:cNvCxnSpPr>
          <p:nvPr/>
        </p:nvCxnSpPr>
        <p:spPr>
          <a:xfrm>
            <a:off x="4569537" y="236939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B042FDF-F371-4460-9D79-B860926A514D}"/>
              </a:ext>
            </a:extLst>
          </p:cNvPr>
          <p:cNvSpPr txBox="1"/>
          <p:nvPr/>
        </p:nvSpPr>
        <p:spPr>
          <a:xfrm>
            <a:off x="4280735" y="266157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EF6351-1BAF-4670-9DBC-F4A0C8DD6BAE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569537" y="295396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B6E69D-247B-4359-A706-D06172B2E91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858338" y="280776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775D7DB-61D9-4A69-AD9B-DAB07EBDC5E5}"/>
              </a:ext>
            </a:extLst>
          </p:cNvPr>
          <p:cNvSpPr txBox="1"/>
          <p:nvPr/>
        </p:nvSpPr>
        <p:spPr>
          <a:xfrm>
            <a:off x="5147140" y="267733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7B45CF-C5CD-49E3-96F2-0F2EC4D8D9AF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5435942" y="296972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9E9576-9D70-4F47-9703-3B7A2B064A17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5724743" y="2823530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695FBAA-BF1A-4120-AEAE-903DA325B7F4}"/>
              </a:ext>
            </a:extLst>
          </p:cNvPr>
          <p:cNvSpPr txBox="1"/>
          <p:nvPr/>
        </p:nvSpPr>
        <p:spPr>
          <a:xfrm>
            <a:off x="4280735" y="326741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C0CB86-32E3-4755-B727-97E2F1665A62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569537" y="355980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70E92C-E44B-4867-9245-27DE3A7807A3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4858338" y="3413607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363E607-B097-4C95-A18C-211833B2D578}"/>
              </a:ext>
            </a:extLst>
          </p:cNvPr>
          <p:cNvSpPr txBox="1"/>
          <p:nvPr/>
        </p:nvSpPr>
        <p:spPr>
          <a:xfrm>
            <a:off x="4281290" y="385218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46F33E-53FB-40E6-B74D-66D8DEA0C92A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4858893" y="3998383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C4B044C-7C26-4B86-B088-5AE7FF6F519D}"/>
              </a:ext>
            </a:extLst>
          </p:cNvPr>
          <p:cNvSpPr txBox="1"/>
          <p:nvPr/>
        </p:nvSpPr>
        <p:spPr>
          <a:xfrm>
            <a:off x="4340284" y="202885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EA2B46-0A76-4784-970A-607BD9BD1BF7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4917887" y="2175047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67BE02-8D30-427C-A217-7803A676DE66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4629086" y="1861287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FE8098A-C138-458E-8882-C2CED15FC6EF}"/>
              </a:ext>
            </a:extLst>
          </p:cNvPr>
          <p:cNvSpPr txBox="1"/>
          <p:nvPr/>
        </p:nvSpPr>
        <p:spPr>
          <a:xfrm>
            <a:off x="4916086" y="164427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0,2,0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868EA6-147F-470C-ADDA-D310F1809B70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5493689" y="179046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A333D8-A8ED-446B-9C61-BBDF395BC541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04888" y="147670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045A7C9-0868-4A84-8FEB-111A995A43B2}"/>
              </a:ext>
            </a:extLst>
          </p:cNvPr>
          <p:cNvSpPr txBox="1"/>
          <p:nvPr/>
        </p:nvSpPr>
        <p:spPr>
          <a:xfrm>
            <a:off x="5493689" y="126215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0,3,0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3FFCEE-7001-499B-93C4-204E13FAF852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6071292" y="1408350"/>
            <a:ext cx="2888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2F9C0A3-F5BE-4753-B464-C6789049419C}"/>
              </a:ext>
            </a:extLst>
          </p:cNvPr>
          <p:cNvCxnSpPr>
            <a:cxnSpLocks/>
          </p:cNvCxnSpPr>
          <p:nvPr/>
        </p:nvCxnSpPr>
        <p:spPr>
          <a:xfrm>
            <a:off x="5423463" y="237925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F1BB779-0E26-4953-9655-D72DE0509C9E}"/>
              </a:ext>
            </a:extLst>
          </p:cNvPr>
          <p:cNvSpPr txBox="1"/>
          <p:nvPr/>
        </p:nvSpPr>
        <p:spPr>
          <a:xfrm>
            <a:off x="5150737" y="385218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1,1,3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842A874-A217-426D-BA64-2355F0856C51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5728340" y="3998383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84B336C-CCFF-4FD8-B517-D9A4D8C91D00}"/>
              </a:ext>
            </a:extLst>
          </p:cNvPr>
          <p:cNvSpPr txBox="1"/>
          <p:nvPr/>
        </p:nvSpPr>
        <p:spPr>
          <a:xfrm>
            <a:off x="5138258" y="326171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9D7880-CAF3-49CC-A168-839F39C55711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5427060" y="355410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3011800-6CC9-4986-B351-D9C1DCC803FF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5715861" y="340791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744157D-B042-465A-8975-7B62C8450FD9}"/>
              </a:ext>
            </a:extLst>
          </p:cNvPr>
          <p:cNvSpPr txBox="1"/>
          <p:nvPr/>
        </p:nvSpPr>
        <p:spPr>
          <a:xfrm>
            <a:off x="6008259" y="267825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2,1,1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36605D6-B557-477E-9D8A-EA8965973748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6297061" y="297064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2DC6DC4-3738-434E-BE12-3F79910A3065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6585862" y="282444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903AA7-3DA5-4CFB-834E-108AFB8B2403}"/>
              </a:ext>
            </a:extLst>
          </p:cNvPr>
          <p:cNvCxnSpPr>
            <a:cxnSpLocks/>
          </p:cNvCxnSpPr>
          <p:nvPr/>
        </p:nvCxnSpPr>
        <p:spPr>
          <a:xfrm>
            <a:off x="6284582" y="238017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34F1039-97A1-4CE7-8984-6DC2A34766F8}"/>
              </a:ext>
            </a:extLst>
          </p:cNvPr>
          <p:cNvSpPr txBox="1"/>
          <p:nvPr/>
        </p:nvSpPr>
        <p:spPr>
          <a:xfrm>
            <a:off x="6011856" y="385310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2,1,3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380AF78-6BF4-43CA-8330-6129E9D930E8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6589459" y="399930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9A4726C-FD7C-4665-8DD9-BD128EAA2549}"/>
              </a:ext>
            </a:extLst>
          </p:cNvPr>
          <p:cNvSpPr txBox="1"/>
          <p:nvPr/>
        </p:nvSpPr>
        <p:spPr>
          <a:xfrm>
            <a:off x="5999377" y="326263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2,1,2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6FEE1DA-B5B7-48B0-8E8D-44389035FEC4}"/>
              </a:ext>
            </a:extLst>
          </p:cNvPr>
          <p:cNvCxnSpPr>
            <a:cxnSpLocks/>
            <a:stCxn id="78" idx="2"/>
          </p:cNvCxnSpPr>
          <p:nvPr/>
        </p:nvCxnSpPr>
        <p:spPr>
          <a:xfrm>
            <a:off x="6288179" y="355502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E94169-B94C-4E0A-8295-9461DE7AF827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6576980" y="340882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A2EA42BA-CC7F-4000-8774-F797D050C13F}"/>
              </a:ext>
            </a:extLst>
          </p:cNvPr>
          <p:cNvSpPr txBox="1"/>
          <p:nvPr/>
        </p:nvSpPr>
        <p:spPr>
          <a:xfrm>
            <a:off x="5169775" y="203868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1,1,0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3EF8815-C8E0-4430-8870-D5CC66559DD2}"/>
              </a:ext>
            </a:extLst>
          </p:cNvPr>
          <p:cNvCxnSpPr>
            <a:cxnSpLocks/>
            <a:stCxn id="95" idx="3"/>
          </p:cNvCxnSpPr>
          <p:nvPr/>
        </p:nvCxnSpPr>
        <p:spPr>
          <a:xfrm>
            <a:off x="5747378" y="2184878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04C13A4-F56C-461F-9584-81AE1F82DB67}"/>
              </a:ext>
            </a:extLst>
          </p:cNvPr>
          <p:cNvCxnSpPr>
            <a:cxnSpLocks/>
            <a:endCxn id="95" idx="0"/>
          </p:cNvCxnSpPr>
          <p:nvPr/>
        </p:nvCxnSpPr>
        <p:spPr>
          <a:xfrm flipH="1">
            <a:off x="5458577" y="1871118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12798ED-280B-43D2-BCDA-E36471E0926D}"/>
              </a:ext>
            </a:extLst>
          </p:cNvPr>
          <p:cNvCxnSpPr>
            <a:cxnSpLocks/>
            <a:stCxn id="98" idx="3"/>
          </p:cNvCxnSpPr>
          <p:nvPr/>
        </p:nvCxnSpPr>
        <p:spPr>
          <a:xfrm>
            <a:off x="6323180" y="1800300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17FD54D-EFB2-4310-B9CB-17063982F90E}"/>
              </a:ext>
            </a:extLst>
          </p:cNvPr>
          <p:cNvCxnSpPr>
            <a:cxnSpLocks/>
            <a:endCxn id="98" idx="0"/>
          </p:cNvCxnSpPr>
          <p:nvPr/>
        </p:nvCxnSpPr>
        <p:spPr>
          <a:xfrm flipH="1">
            <a:off x="6034379" y="1486540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418A062-9B11-4A8D-A1C0-619A0C582BD5}"/>
              </a:ext>
            </a:extLst>
          </p:cNvPr>
          <p:cNvSpPr txBox="1"/>
          <p:nvPr/>
        </p:nvSpPr>
        <p:spPr>
          <a:xfrm>
            <a:off x="6323180" y="127198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1,3,0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6D4AE48-CD06-48DC-B77D-C6E6AB39E8A7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6900783" y="1418181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5246728-9835-46B2-84B4-73BA3BA4DC12}"/>
              </a:ext>
            </a:extLst>
          </p:cNvPr>
          <p:cNvSpPr txBox="1"/>
          <p:nvPr/>
        </p:nvSpPr>
        <p:spPr>
          <a:xfrm>
            <a:off x="6038107" y="205790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2,1,0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90B362F-C40A-4EEF-AB00-0167A4A84F20}"/>
              </a:ext>
            </a:extLst>
          </p:cNvPr>
          <p:cNvCxnSpPr>
            <a:cxnSpLocks/>
            <a:stCxn id="106" idx="3"/>
          </p:cNvCxnSpPr>
          <p:nvPr/>
        </p:nvCxnSpPr>
        <p:spPr>
          <a:xfrm>
            <a:off x="6615710" y="220409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FA39CA1-D024-44FD-BCD2-B02205518F51}"/>
              </a:ext>
            </a:extLst>
          </p:cNvPr>
          <p:cNvCxnSpPr>
            <a:cxnSpLocks/>
            <a:endCxn id="106" idx="0"/>
          </p:cNvCxnSpPr>
          <p:nvPr/>
        </p:nvCxnSpPr>
        <p:spPr>
          <a:xfrm flipH="1">
            <a:off x="6326909" y="1890339"/>
            <a:ext cx="288801" cy="16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9ED5AFFC-2A7A-4A01-A033-2E65B0094D4D}"/>
              </a:ext>
            </a:extLst>
          </p:cNvPr>
          <p:cNvSpPr txBox="1"/>
          <p:nvPr/>
        </p:nvSpPr>
        <p:spPr>
          <a:xfrm>
            <a:off x="6611809" y="1662057"/>
            <a:ext cx="5879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2,2,0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FACB9FB-DA06-412C-B9C5-F965520636EC}"/>
              </a:ext>
            </a:extLst>
          </p:cNvPr>
          <p:cNvCxnSpPr>
            <a:cxnSpLocks/>
            <a:stCxn id="109" idx="3"/>
            <a:endCxn id="120" idx="1"/>
          </p:cNvCxnSpPr>
          <p:nvPr/>
        </p:nvCxnSpPr>
        <p:spPr>
          <a:xfrm>
            <a:off x="7199787" y="1808251"/>
            <a:ext cx="293989" cy="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A0960F7-419F-45CB-B66F-A6D9E6AEE1DA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6905798" y="1554259"/>
            <a:ext cx="266424" cy="107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184C5010-F0DB-44F7-B2AD-312BF1EC0869}"/>
              </a:ext>
            </a:extLst>
          </p:cNvPr>
          <p:cNvSpPr txBox="1"/>
          <p:nvPr/>
        </p:nvSpPr>
        <p:spPr>
          <a:xfrm>
            <a:off x="7098927" y="128547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2,3,0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9AC252C-0B54-45FC-8C60-0125E6837EF5}"/>
              </a:ext>
            </a:extLst>
          </p:cNvPr>
          <p:cNvCxnSpPr>
            <a:cxnSpLocks/>
            <a:stCxn id="113" idx="3"/>
          </p:cNvCxnSpPr>
          <p:nvPr/>
        </p:nvCxnSpPr>
        <p:spPr>
          <a:xfrm>
            <a:off x="7676530" y="1431669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9CC6726-086C-4098-AAE3-C8AC4D0FEACB}"/>
              </a:ext>
            </a:extLst>
          </p:cNvPr>
          <p:cNvSpPr txBox="1"/>
          <p:nvPr/>
        </p:nvSpPr>
        <p:spPr>
          <a:xfrm>
            <a:off x="6900612" y="2104863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3,1,0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C4E3B8F-AB77-43C8-B738-249D2B9DA31A}"/>
              </a:ext>
            </a:extLst>
          </p:cNvPr>
          <p:cNvCxnSpPr>
            <a:cxnSpLocks/>
          </p:cNvCxnSpPr>
          <p:nvPr/>
        </p:nvCxnSpPr>
        <p:spPr>
          <a:xfrm flipH="1">
            <a:off x="7320352" y="1962330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5AC25D13-F3B0-4F49-8E46-9B803FDF576E}"/>
              </a:ext>
            </a:extLst>
          </p:cNvPr>
          <p:cNvSpPr txBox="1"/>
          <p:nvPr/>
        </p:nvSpPr>
        <p:spPr>
          <a:xfrm>
            <a:off x="7493776" y="166238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3,2,0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F01A4BE-683A-4F9E-B19B-A68A11F626DC}"/>
              </a:ext>
            </a:extLst>
          </p:cNvPr>
          <p:cNvCxnSpPr>
            <a:cxnSpLocks/>
          </p:cNvCxnSpPr>
          <p:nvPr/>
        </p:nvCxnSpPr>
        <p:spPr>
          <a:xfrm flipH="1">
            <a:off x="7932116" y="1586733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31A936B9-3284-4F66-9998-D354BD33A98D}"/>
              </a:ext>
            </a:extLst>
          </p:cNvPr>
          <p:cNvSpPr txBox="1"/>
          <p:nvPr/>
        </p:nvSpPr>
        <p:spPr>
          <a:xfrm>
            <a:off x="8054017" y="133816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66F3391-1798-4952-8A7D-C721C2E805B9}"/>
              </a:ext>
            </a:extLst>
          </p:cNvPr>
          <p:cNvCxnSpPr>
            <a:cxnSpLocks/>
          </p:cNvCxnSpPr>
          <p:nvPr/>
        </p:nvCxnSpPr>
        <p:spPr>
          <a:xfrm>
            <a:off x="4565940" y="416013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16E68EE4-E908-484D-B708-784C3BECB0C1}"/>
              </a:ext>
            </a:extLst>
          </p:cNvPr>
          <p:cNvSpPr txBox="1"/>
          <p:nvPr/>
        </p:nvSpPr>
        <p:spPr>
          <a:xfrm>
            <a:off x="4277693" y="4452521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0,1,4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18CAE60-2803-4BBC-ADF2-FF7E29950A6E}"/>
              </a:ext>
            </a:extLst>
          </p:cNvPr>
          <p:cNvCxnSpPr>
            <a:cxnSpLocks/>
            <a:stCxn id="135" idx="3"/>
          </p:cNvCxnSpPr>
          <p:nvPr/>
        </p:nvCxnSpPr>
        <p:spPr>
          <a:xfrm>
            <a:off x="4855296" y="4598715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37225F7E-0C78-47EB-AB38-995C199E2473}"/>
              </a:ext>
            </a:extLst>
          </p:cNvPr>
          <p:cNvSpPr txBox="1"/>
          <p:nvPr/>
        </p:nvSpPr>
        <p:spPr>
          <a:xfrm>
            <a:off x="5147140" y="4452521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1,1,4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1A82381-68D8-48A0-9330-5B529102C1A2}"/>
              </a:ext>
            </a:extLst>
          </p:cNvPr>
          <p:cNvCxnSpPr>
            <a:cxnSpLocks/>
            <a:stCxn id="140" idx="3"/>
          </p:cNvCxnSpPr>
          <p:nvPr/>
        </p:nvCxnSpPr>
        <p:spPr>
          <a:xfrm>
            <a:off x="5724743" y="4598715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895C762-AC8E-4E42-8FCA-49E0AC2BFE3F}"/>
              </a:ext>
            </a:extLst>
          </p:cNvPr>
          <p:cNvCxnSpPr>
            <a:cxnSpLocks/>
          </p:cNvCxnSpPr>
          <p:nvPr/>
        </p:nvCxnSpPr>
        <p:spPr>
          <a:xfrm>
            <a:off x="5423463" y="4154437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BCB7774B-5731-4D1B-9652-D41299E81449}"/>
              </a:ext>
            </a:extLst>
          </p:cNvPr>
          <p:cNvSpPr txBox="1"/>
          <p:nvPr/>
        </p:nvSpPr>
        <p:spPr>
          <a:xfrm>
            <a:off x="6008259" y="445343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2,1,4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A439AF0-5178-4573-B61C-872F958BB29C}"/>
              </a:ext>
            </a:extLst>
          </p:cNvPr>
          <p:cNvCxnSpPr>
            <a:cxnSpLocks/>
            <a:stCxn id="144" idx="3"/>
          </p:cNvCxnSpPr>
          <p:nvPr/>
        </p:nvCxnSpPr>
        <p:spPr>
          <a:xfrm>
            <a:off x="6585862" y="4599633"/>
            <a:ext cx="288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6FF478E-68DB-4B8E-BB3B-3A4E87342243}"/>
              </a:ext>
            </a:extLst>
          </p:cNvPr>
          <p:cNvCxnSpPr>
            <a:cxnSpLocks/>
          </p:cNvCxnSpPr>
          <p:nvPr/>
        </p:nvCxnSpPr>
        <p:spPr>
          <a:xfrm>
            <a:off x="6284582" y="415535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39A2CA89-7DF6-4A0C-9F5D-7D9E4C1EF932}"/>
              </a:ext>
            </a:extLst>
          </p:cNvPr>
          <p:cNvSpPr txBox="1"/>
          <p:nvPr/>
        </p:nvSpPr>
        <p:spPr>
          <a:xfrm>
            <a:off x="6921733" y="2659529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3,1,1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01BAC6E-1566-4E3A-B2F9-ECBD7C8C422F}"/>
              </a:ext>
            </a:extLst>
          </p:cNvPr>
          <p:cNvCxnSpPr>
            <a:cxnSpLocks/>
          </p:cNvCxnSpPr>
          <p:nvPr/>
        </p:nvCxnSpPr>
        <p:spPr>
          <a:xfrm flipH="1">
            <a:off x="7341473" y="2516996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7F14E601-7C74-4EA4-97E3-D21BA25689F9}"/>
              </a:ext>
            </a:extLst>
          </p:cNvPr>
          <p:cNvSpPr txBox="1"/>
          <p:nvPr/>
        </p:nvSpPr>
        <p:spPr>
          <a:xfrm>
            <a:off x="7514897" y="2217046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3,2,1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54BF391-F72B-42CF-B246-BAB9467F9ECE}"/>
              </a:ext>
            </a:extLst>
          </p:cNvPr>
          <p:cNvCxnSpPr>
            <a:cxnSpLocks/>
          </p:cNvCxnSpPr>
          <p:nvPr/>
        </p:nvCxnSpPr>
        <p:spPr>
          <a:xfrm flipH="1">
            <a:off x="7953237" y="2141399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73B19F89-FD2C-4C9F-AF25-57AABD7A16EE}"/>
              </a:ext>
            </a:extLst>
          </p:cNvPr>
          <p:cNvSpPr txBox="1"/>
          <p:nvPr/>
        </p:nvSpPr>
        <p:spPr>
          <a:xfrm>
            <a:off x="8075138" y="189283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3,3,1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84FE747F-03B6-494E-A60E-6A76A4EFAC15}"/>
              </a:ext>
            </a:extLst>
          </p:cNvPr>
          <p:cNvSpPr txBox="1"/>
          <p:nvPr/>
        </p:nvSpPr>
        <p:spPr>
          <a:xfrm>
            <a:off x="6925883" y="3245705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3,1,2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593169A-D7A1-48F7-B1E8-196C347D3F98}"/>
              </a:ext>
            </a:extLst>
          </p:cNvPr>
          <p:cNvCxnSpPr>
            <a:cxnSpLocks/>
          </p:cNvCxnSpPr>
          <p:nvPr/>
        </p:nvCxnSpPr>
        <p:spPr>
          <a:xfrm flipH="1">
            <a:off x="7345623" y="3103172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E8FE42EC-4903-4374-A978-E74ADCFB1D67}"/>
              </a:ext>
            </a:extLst>
          </p:cNvPr>
          <p:cNvSpPr txBox="1"/>
          <p:nvPr/>
        </p:nvSpPr>
        <p:spPr>
          <a:xfrm>
            <a:off x="7519047" y="2803222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3,2,2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0859C3F-06F7-4D54-AA69-BE99207536C6}"/>
              </a:ext>
            </a:extLst>
          </p:cNvPr>
          <p:cNvCxnSpPr>
            <a:cxnSpLocks/>
          </p:cNvCxnSpPr>
          <p:nvPr/>
        </p:nvCxnSpPr>
        <p:spPr>
          <a:xfrm flipH="1">
            <a:off x="7957387" y="2727575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D7442D19-753F-43F1-B547-E3BCE56D4476}"/>
              </a:ext>
            </a:extLst>
          </p:cNvPr>
          <p:cNvSpPr txBox="1"/>
          <p:nvPr/>
        </p:nvSpPr>
        <p:spPr>
          <a:xfrm>
            <a:off x="8079288" y="247900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3,3,2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9E8FAB0-A018-4C31-92E9-203FA79C81F1}"/>
              </a:ext>
            </a:extLst>
          </p:cNvPr>
          <p:cNvSpPr txBox="1"/>
          <p:nvPr/>
        </p:nvSpPr>
        <p:spPr>
          <a:xfrm>
            <a:off x="6904093" y="3836121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3,1,3</a:t>
            </a: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5E40BE9B-782C-46BC-A96E-26770276CEF1}"/>
              </a:ext>
            </a:extLst>
          </p:cNvPr>
          <p:cNvCxnSpPr>
            <a:cxnSpLocks/>
          </p:cNvCxnSpPr>
          <p:nvPr/>
        </p:nvCxnSpPr>
        <p:spPr>
          <a:xfrm flipH="1">
            <a:off x="7323833" y="3693588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F6FAF5FD-FCBC-49E6-AE3F-C6AA02E5BDC4}"/>
              </a:ext>
            </a:extLst>
          </p:cNvPr>
          <p:cNvSpPr txBox="1"/>
          <p:nvPr/>
        </p:nvSpPr>
        <p:spPr>
          <a:xfrm>
            <a:off x="7497257" y="3393638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3,2,3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98A25D28-73B6-431C-B41F-C68225E134BE}"/>
              </a:ext>
            </a:extLst>
          </p:cNvPr>
          <p:cNvCxnSpPr>
            <a:cxnSpLocks/>
          </p:cNvCxnSpPr>
          <p:nvPr/>
        </p:nvCxnSpPr>
        <p:spPr>
          <a:xfrm flipH="1">
            <a:off x="7935597" y="3317991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E2F6ECAB-5030-4E6D-A3AE-DA7DB40C1FB8}"/>
              </a:ext>
            </a:extLst>
          </p:cNvPr>
          <p:cNvSpPr txBox="1"/>
          <p:nvPr/>
        </p:nvSpPr>
        <p:spPr>
          <a:xfrm>
            <a:off x="8057498" y="306942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3,3,3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5483CC2F-224C-4CD5-9F01-5323DE7D6CB7}"/>
              </a:ext>
            </a:extLst>
          </p:cNvPr>
          <p:cNvSpPr txBox="1"/>
          <p:nvPr/>
        </p:nvSpPr>
        <p:spPr>
          <a:xfrm>
            <a:off x="6899231" y="4452777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3,1,4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FBEBE03A-6C61-404E-9D56-B25AF3D068E9}"/>
              </a:ext>
            </a:extLst>
          </p:cNvPr>
          <p:cNvCxnSpPr>
            <a:cxnSpLocks/>
          </p:cNvCxnSpPr>
          <p:nvPr/>
        </p:nvCxnSpPr>
        <p:spPr>
          <a:xfrm flipH="1">
            <a:off x="7318971" y="4310244"/>
            <a:ext cx="254836" cy="17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972574A9-4EF8-499D-BC8B-122D540C7A92}"/>
              </a:ext>
            </a:extLst>
          </p:cNvPr>
          <p:cNvSpPr txBox="1"/>
          <p:nvPr/>
        </p:nvSpPr>
        <p:spPr>
          <a:xfrm>
            <a:off x="7492395" y="4010294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3,2,4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C63ABCBA-95A2-4272-983A-28B7883AD1F0}"/>
              </a:ext>
            </a:extLst>
          </p:cNvPr>
          <p:cNvCxnSpPr>
            <a:cxnSpLocks/>
          </p:cNvCxnSpPr>
          <p:nvPr/>
        </p:nvCxnSpPr>
        <p:spPr>
          <a:xfrm flipH="1">
            <a:off x="7930735" y="3934647"/>
            <a:ext cx="227948" cy="14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102BEC8C-1BE3-462E-AC40-4F549A8211C6}"/>
              </a:ext>
            </a:extLst>
          </p:cNvPr>
          <p:cNvSpPr txBox="1"/>
          <p:nvPr/>
        </p:nvSpPr>
        <p:spPr>
          <a:xfrm>
            <a:off x="8052636" y="3686080"/>
            <a:ext cx="57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3,3,4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5BAF242A-D56C-48F6-8119-5E4205E884D2}"/>
              </a:ext>
            </a:extLst>
          </p:cNvPr>
          <p:cNvCxnSpPr>
            <a:cxnSpLocks/>
          </p:cNvCxnSpPr>
          <p:nvPr/>
        </p:nvCxnSpPr>
        <p:spPr>
          <a:xfrm>
            <a:off x="7184701" y="293224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FC8200B7-1F18-423D-95DA-D3391F35D5F7}"/>
              </a:ext>
            </a:extLst>
          </p:cNvPr>
          <p:cNvCxnSpPr>
            <a:cxnSpLocks/>
          </p:cNvCxnSpPr>
          <p:nvPr/>
        </p:nvCxnSpPr>
        <p:spPr>
          <a:xfrm>
            <a:off x="7172222" y="2341769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2D19C9FF-F38A-4211-ABD4-0855B13ABF6E}"/>
              </a:ext>
            </a:extLst>
          </p:cNvPr>
          <p:cNvCxnSpPr>
            <a:cxnSpLocks/>
          </p:cNvCxnSpPr>
          <p:nvPr/>
        </p:nvCxnSpPr>
        <p:spPr>
          <a:xfrm>
            <a:off x="7175819" y="351662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2015CD3-A88F-4410-8F12-20AA4915748B}"/>
              </a:ext>
            </a:extLst>
          </p:cNvPr>
          <p:cNvCxnSpPr>
            <a:cxnSpLocks/>
          </p:cNvCxnSpPr>
          <p:nvPr/>
        </p:nvCxnSpPr>
        <p:spPr>
          <a:xfrm>
            <a:off x="7172222" y="4116954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4AB8BFFC-B7A2-4614-A822-AD7E16E97910}"/>
              </a:ext>
            </a:extLst>
          </p:cNvPr>
          <p:cNvCxnSpPr>
            <a:cxnSpLocks/>
          </p:cNvCxnSpPr>
          <p:nvPr/>
        </p:nvCxnSpPr>
        <p:spPr>
          <a:xfrm>
            <a:off x="7772530" y="251696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87007338-A0F4-4593-9D50-DBB05C122E9E}"/>
              </a:ext>
            </a:extLst>
          </p:cNvPr>
          <p:cNvCxnSpPr>
            <a:cxnSpLocks/>
          </p:cNvCxnSpPr>
          <p:nvPr/>
        </p:nvCxnSpPr>
        <p:spPr>
          <a:xfrm>
            <a:off x="7760051" y="1926488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71A56016-2D40-4EEB-9375-C28633A9D71C}"/>
              </a:ext>
            </a:extLst>
          </p:cNvPr>
          <p:cNvCxnSpPr>
            <a:cxnSpLocks/>
          </p:cNvCxnSpPr>
          <p:nvPr/>
        </p:nvCxnSpPr>
        <p:spPr>
          <a:xfrm>
            <a:off x="7763648" y="3101341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779EAF26-9551-4E2A-9036-01406C0EEA52}"/>
              </a:ext>
            </a:extLst>
          </p:cNvPr>
          <p:cNvCxnSpPr>
            <a:cxnSpLocks/>
          </p:cNvCxnSpPr>
          <p:nvPr/>
        </p:nvCxnSpPr>
        <p:spPr>
          <a:xfrm>
            <a:off x="7760051" y="370167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10E2994-EA93-4431-AB5B-A29C4147A080}"/>
              </a:ext>
            </a:extLst>
          </p:cNvPr>
          <p:cNvCxnSpPr>
            <a:cxnSpLocks/>
          </p:cNvCxnSpPr>
          <p:nvPr/>
        </p:nvCxnSpPr>
        <p:spPr>
          <a:xfrm>
            <a:off x="8325524" y="2191122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4323070D-FA46-41A0-93EA-FDFAFD0FF9A7}"/>
              </a:ext>
            </a:extLst>
          </p:cNvPr>
          <p:cNvCxnSpPr>
            <a:cxnSpLocks/>
          </p:cNvCxnSpPr>
          <p:nvPr/>
        </p:nvCxnSpPr>
        <p:spPr>
          <a:xfrm>
            <a:off x="8313045" y="1600650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DA56A935-878E-43F9-8600-61360B001A90}"/>
              </a:ext>
            </a:extLst>
          </p:cNvPr>
          <p:cNvCxnSpPr>
            <a:cxnSpLocks/>
          </p:cNvCxnSpPr>
          <p:nvPr/>
        </p:nvCxnSpPr>
        <p:spPr>
          <a:xfrm>
            <a:off x="8316642" y="2775503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73DA5AAF-66B6-4CCB-AF0F-64EF858ECC69}"/>
              </a:ext>
            </a:extLst>
          </p:cNvPr>
          <p:cNvCxnSpPr>
            <a:cxnSpLocks/>
          </p:cNvCxnSpPr>
          <p:nvPr/>
        </p:nvCxnSpPr>
        <p:spPr>
          <a:xfrm>
            <a:off x="8313045" y="3375835"/>
            <a:ext cx="0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DE9E335-70A6-4DC7-B33C-D8B882E2DF11}"/>
              </a:ext>
            </a:extLst>
          </p:cNvPr>
          <p:cNvCxnSpPr/>
          <p:nvPr/>
        </p:nvCxnSpPr>
        <p:spPr>
          <a:xfrm flipV="1">
            <a:off x="3122497" y="1695855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5EC0EC0D-3863-4E3A-916C-11E6535185D9}"/>
              </a:ext>
            </a:extLst>
          </p:cNvPr>
          <p:cNvSpPr txBox="1"/>
          <p:nvPr/>
        </p:nvSpPr>
        <p:spPr>
          <a:xfrm flipH="1">
            <a:off x="3309601" y="1649706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58E79D96-660F-43B1-8562-FEEDA1A48A5A}"/>
              </a:ext>
            </a:extLst>
          </p:cNvPr>
          <p:cNvCxnSpPr/>
          <p:nvPr/>
        </p:nvCxnSpPr>
        <p:spPr>
          <a:xfrm flipV="1">
            <a:off x="3122499" y="1270940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331832D8-3EB2-4575-9EB0-A88F1630D8CF}"/>
              </a:ext>
            </a:extLst>
          </p:cNvPr>
          <p:cNvSpPr txBox="1"/>
          <p:nvPr/>
        </p:nvSpPr>
        <p:spPr>
          <a:xfrm flipH="1">
            <a:off x="3052475" y="123759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67996C68-AA09-489C-B51A-11E5DE7E45CB}"/>
              </a:ext>
            </a:extLst>
          </p:cNvPr>
          <p:cNvCxnSpPr/>
          <p:nvPr/>
        </p:nvCxnSpPr>
        <p:spPr>
          <a:xfrm>
            <a:off x="3122497" y="1695855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1792ADC-FFC9-4ECA-9369-5A222F57B36A}"/>
              </a:ext>
            </a:extLst>
          </p:cNvPr>
          <p:cNvSpPr txBox="1"/>
          <p:nvPr/>
        </p:nvSpPr>
        <p:spPr>
          <a:xfrm flipH="1">
            <a:off x="2843205" y="1733655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BAD8ED1-BD5C-48F8-9B48-778D816CC962}"/>
              </a:ext>
            </a:extLst>
          </p:cNvPr>
          <p:cNvSpPr txBox="1"/>
          <p:nvPr/>
        </p:nvSpPr>
        <p:spPr>
          <a:xfrm>
            <a:off x="8779739" y="3355113"/>
            <a:ext cx="215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 0   1  2  3  4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949C9-FAF4-4680-B3CF-2B03917D9FA2}"/>
              </a:ext>
            </a:extLst>
          </p:cNvPr>
          <p:cNvSpPr txBox="1"/>
          <p:nvPr/>
        </p:nvSpPr>
        <p:spPr>
          <a:xfrm>
            <a:off x="3779024" y="4576923"/>
            <a:ext cx="256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# E ?</a:t>
            </a:r>
          </a:p>
        </p:txBody>
      </p:sp>
    </p:spTree>
    <p:extLst>
      <p:ext uri="{BB962C8B-B14F-4D97-AF65-F5344CB8AC3E}">
        <p14:creationId xmlns:p14="http://schemas.microsoft.com/office/powerpoint/2010/main" val="402414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6717</TotalTime>
  <Words>2165</Words>
  <Application>Microsoft Office PowerPoint</Application>
  <PresentationFormat>Widescreen</PresentationFormat>
  <Paragraphs>645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Andale Mono</vt:lpstr>
      <vt:lpstr>Arial</vt:lpstr>
      <vt:lpstr>Calibri</vt:lpstr>
      <vt:lpstr>Calibri Light</vt:lpstr>
      <vt:lpstr>Cambria Math</vt:lpstr>
      <vt:lpstr>Office Theme</vt:lpstr>
      <vt:lpstr>Discussion Section  Week 8</vt:lpstr>
      <vt:lpstr>Agenda</vt:lpstr>
      <vt:lpstr>HW7: Multiple sequence alignment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HMMs: General Concept</vt:lpstr>
      <vt:lpstr>HMMs: General Concept</vt:lpstr>
      <vt:lpstr>HMMs: General Concept</vt:lpstr>
      <vt:lpstr>HMMs: General Concept</vt:lpstr>
      <vt:lpstr>HMMs: General Concept</vt:lpstr>
      <vt:lpstr>HMMs: General Concept</vt:lpstr>
      <vt:lpstr>HMMs: General Concept</vt:lpstr>
      <vt:lpstr>HMMs: General Concept</vt:lpstr>
      <vt:lpstr>HMMs: General Concept</vt:lpstr>
      <vt:lpstr>HMMs: General Concept</vt:lpstr>
      <vt:lpstr>Applying this Concept To Genomics/HW</vt:lpstr>
      <vt:lpstr>Baum-Welch Algorithm</vt:lpstr>
      <vt:lpstr>Forward-backward algorithm</vt:lpstr>
      <vt:lpstr>Forward-backward algorithm</vt:lpstr>
      <vt:lpstr>Forward-backward algorithm</vt:lpstr>
      <vt:lpstr>Mathematical Terminology</vt:lpstr>
      <vt:lpstr>Forward Algorithm</vt:lpstr>
      <vt:lpstr>Backward Algorithm</vt:lpstr>
      <vt:lpstr>An alternative way to think about updating</vt:lpstr>
      <vt:lpstr>An alternative way to think about updating</vt:lpstr>
      <vt:lpstr>An alternative way to think about updating</vt:lpstr>
      <vt:lpstr>Notes for debugging</vt:lpstr>
      <vt:lpstr>Underflow</vt:lpstr>
      <vt:lpstr>HW8: detecting G+C-rich regions (Baum-Welch)</vt:lpstr>
      <vt:lpstr>HW8 tips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Boley</dc:creator>
  <cp:lastModifiedBy>dfaivre</cp:lastModifiedBy>
  <cp:revision>31</cp:revision>
  <dcterms:created xsi:type="dcterms:W3CDTF">2020-02-12T01:40:33Z</dcterms:created>
  <dcterms:modified xsi:type="dcterms:W3CDTF">2021-02-26T06:45:37Z</dcterms:modified>
</cp:coreProperties>
</file>